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4"/>
  </p:notesMasterIdLst>
  <p:sldIdLst>
    <p:sldId id="256" r:id="rId3"/>
    <p:sldId id="322" r:id="rId4"/>
    <p:sldId id="324" r:id="rId5"/>
    <p:sldId id="325" r:id="rId6"/>
    <p:sldId id="327" r:id="rId7"/>
    <p:sldId id="328" r:id="rId8"/>
    <p:sldId id="329" r:id="rId9"/>
    <p:sldId id="330" r:id="rId10"/>
    <p:sldId id="331" r:id="rId11"/>
    <p:sldId id="332" r:id="rId12"/>
    <p:sldId id="340" r:id="rId13"/>
    <p:sldId id="357" r:id="rId14"/>
    <p:sldId id="349" r:id="rId15"/>
    <p:sldId id="348" r:id="rId16"/>
    <p:sldId id="347" r:id="rId17"/>
    <p:sldId id="344" r:id="rId18"/>
    <p:sldId id="346" r:id="rId19"/>
    <p:sldId id="345" r:id="rId20"/>
    <p:sldId id="351" r:id="rId21"/>
    <p:sldId id="342" r:id="rId22"/>
    <p:sldId id="355" r:id="rId23"/>
    <p:sldId id="354" r:id="rId24"/>
    <p:sldId id="353" r:id="rId25"/>
    <p:sldId id="352" r:id="rId26"/>
    <p:sldId id="356" r:id="rId27"/>
    <p:sldId id="282" r:id="rId28"/>
    <p:sldId id="297" r:id="rId29"/>
    <p:sldId id="298" r:id="rId30"/>
    <p:sldId id="299" r:id="rId31"/>
    <p:sldId id="300" r:id="rId32"/>
    <p:sldId id="301" r:id="rId33"/>
    <p:sldId id="289" r:id="rId34"/>
    <p:sldId id="290" r:id="rId35"/>
    <p:sldId id="292" r:id="rId36"/>
    <p:sldId id="314" r:id="rId37"/>
    <p:sldId id="293" r:id="rId38"/>
    <p:sldId id="294" r:id="rId39"/>
    <p:sldId id="295" r:id="rId40"/>
    <p:sldId id="296" r:id="rId41"/>
    <p:sldId id="263" r:id="rId42"/>
    <p:sldId id="285" r:id="rId43"/>
    <p:sldId id="286" r:id="rId44"/>
    <p:sldId id="269" r:id="rId45"/>
    <p:sldId id="273" r:id="rId46"/>
    <p:sldId id="291" r:id="rId47"/>
    <p:sldId id="275" r:id="rId48"/>
    <p:sldId id="358" r:id="rId49"/>
    <p:sldId id="276" r:id="rId50"/>
    <p:sldId id="277" r:id="rId51"/>
    <p:sldId id="278" r:id="rId52"/>
    <p:sldId id="321" r:id="rId5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990099"/>
    <a:srgbClr val="FF6600"/>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p:scale>
          <a:sx n="80" d="100"/>
          <a:sy n="80" d="100"/>
        </p:scale>
        <p:origin x="-19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08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AB6444-75D2-4680-A213-C8C280586FD2}" type="datetimeFigureOut">
              <a:rPr lang="en-US" smtClean="0"/>
              <a:t>3/31/2011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60DAF4-B05A-495C-820A-39DD1CCC29B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60DAF4-B05A-495C-820A-39DD1CCC29B1}" type="slidenum">
              <a:rPr lang="en-US" smtClean="0"/>
              <a:t>45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descr="E:\IMAGES\EDUCTION\SUPPLIES\AWQ50001.TIF"/>
          <p:cNvPicPr>
            <a:picLocks noChangeAspect="1" noChangeArrowheads="1"/>
          </p:cNvPicPr>
          <p:nvPr/>
        </p:nvPicPr>
        <p:blipFill>
          <a:blip r:embed="rId2" cstate="print"/>
          <a:srcRect/>
          <a:stretch>
            <a:fillRect/>
          </a:stretch>
        </p:blipFill>
        <p:spPr bwMode="auto">
          <a:xfrm>
            <a:off x="4114800" y="3106738"/>
            <a:ext cx="5029200" cy="3751262"/>
          </a:xfrm>
          <a:prstGeom prst="rect">
            <a:avLst/>
          </a:prstGeom>
          <a:noFill/>
          <a:effectLst/>
        </p:spPr>
      </p:pic>
      <p:sp>
        <p:nvSpPr>
          <p:cNvPr id="3074" name="Rectangle 2"/>
          <p:cNvSpPr>
            <a:spLocks noGrp="1" noChangeArrowheads="1"/>
          </p:cNvSpPr>
          <p:nvPr>
            <p:ph type="ctrTitle"/>
          </p:nvPr>
        </p:nvSpPr>
        <p:spPr>
          <a:xfrm>
            <a:off x="228600" y="228600"/>
            <a:ext cx="8610600" cy="2743200"/>
          </a:xfrm>
        </p:spPr>
        <p:txBody>
          <a:bodyPr/>
          <a:lstStyle>
            <a:lvl1pPr>
              <a:defRPr sz="80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28600" y="3657600"/>
            <a:ext cx="3886200" cy="1600200"/>
          </a:xfrm>
        </p:spPr>
        <p:txBody>
          <a:bodyPr/>
          <a:lstStyle>
            <a:lvl1pPr marL="0" indent="0" algn="ctr">
              <a:buFontTx/>
              <a:buNone/>
              <a:defRPr sz="3600"/>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EDC9D95D-A86F-40EA-AD23-B1B38AF1CB3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EDAB25B-4A87-4A48-8AE4-F0FF1A66505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228600"/>
            <a:ext cx="215265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228600"/>
            <a:ext cx="630555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53A74BE-3849-49D6-A1C3-313D80FA862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6872D68B-AF54-4CB2-B851-D198961ED54C}"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AF7FF1B-2B2B-42DA-A7AC-68EF63C6D2D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EDA7EAA-658B-4107-99BC-26B7FFED67A4}"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5273ECF-1FF7-44BF-8902-EE43D46CB46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596CB19-42EC-4556-9456-0B3CA5337F37}"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4B0E0DA-C3B5-440C-A65A-B8F7E564DD5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40E1E6-A9BD-47B6-BDE4-FF1C01F2AD28}"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4E92230-A7BD-480C-A76B-27E6AC1B575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6A253A3-C11A-4EA1-AC32-7B9BCBC9DE59}"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80F6B64-19A0-4499-8CA0-1F27D6BFEB04}"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361730E-EB00-4EB9-A3BD-DBFDB3FBB71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C336AD2-61A0-4B15-ABA1-EC6EDD2AB9ED}"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474F33-7B70-456C-9B1F-197B36C7AE7B}"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91CA0AA-E414-4484-9BE7-52085C0F529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2286000"/>
            <a:ext cx="41910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86000"/>
            <a:ext cx="41910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29532F1-29A8-40FF-8DDC-AE2334A46AD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3209B5A-C7EA-4391-BCFA-475844272F9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A086742-6554-4FC0-9704-537BC23E5B0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A9FE0C1-A657-4CCA-AB82-8215EF15676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639021D-7297-4B57-B3E0-71F66EA194B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2D8077E-5584-4227-AD79-B912FE2DEC5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971800" y="228600"/>
            <a:ext cx="5943600" cy="1600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04800" y="2286000"/>
            <a:ext cx="8534400" cy="3810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38B0A4C-A851-4A74-B38F-3B28CFE96415}" type="slidenum">
              <a:rPr lang="en-US"/>
              <a:pPr/>
              <a:t>‹#›</a:t>
            </a:fld>
            <a:endParaRPr lang="en-US"/>
          </a:p>
        </p:txBody>
      </p:sp>
      <p:pic>
        <p:nvPicPr>
          <p:cNvPr id="1031" name="Picture 7" descr="E:\IMAGES\EDUCTION\SUPPLIES\AWQ50001.TIF"/>
          <p:cNvPicPr>
            <a:picLocks noChangeAspect="1" noChangeArrowheads="1"/>
          </p:cNvPicPr>
          <p:nvPr/>
        </p:nvPicPr>
        <p:blipFill>
          <a:blip r:embed="rId14" cstate="print"/>
          <a:srcRect/>
          <a:stretch>
            <a:fillRect/>
          </a:stretch>
        </p:blipFill>
        <p:spPr bwMode="auto">
          <a:xfrm>
            <a:off x="0" y="0"/>
            <a:ext cx="2743200" cy="2046288"/>
          </a:xfrm>
          <a:prstGeom prst="rect">
            <a:avLst/>
          </a:prstGeom>
          <a:noFill/>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txStyles>
    <p:titleStyle>
      <a:lvl1pPr algn="ctr" rtl="0" eaLnBrk="1" fontAlgn="base" hangingPunct="1">
        <a:spcBef>
          <a:spcPct val="0"/>
        </a:spcBef>
        <a:spcAft>
          <a:spcPct val="0"/>
        </a:spcAft>
        <a:defRPr sz="4800">
          <a:solidFill>
            <a:schemeClr val="tx2"/>
          </a:solidFill>
          <a:latin typeface="+mj-lt"/>
          <a:ea typeface="+mj-ea"/>
          <a:cs typeface="+mj-cs"/>
        </a:defRPr>
      </a:lvl1pPr>
      <a:lvl2pPr algn="ctr" rtl="0" eaLnBrk="1" fontAlgn="base" hangingPunct="1">
        <a:spcBef>
          <a:spcPct val="0"/>
        </a:spcBef>
        <a:spcAft>
          <a:spcPct val="0"/>
        </a:spcAft>
        <a:defRPr sz="4800">
          <a:solidFill>
            <a:schemeClr val="tx2"/>
          </a:solidFill>
          <a:latin typeface="Times New Roman" charset="0"/>
        </a:defRPr>
      </a:lvl2pPr>
      <a:lvl3pPr algn="ctr" rtl="0" eaLnBrk="1" fontAlgn="base" hangingPunct="1">
        <a:spcBef>
          <a:spcPct val="0"/>
        </a:spcBef>
        <a:spcAft>
          <a:spcPct val="0"/>
        </a:spcAft>
        <a:defRPr sz="4800">
          <a:solidFill>
            <a:schemeClr val="tx2"/>
          </a:solidFill>
          <a:latin typeface="Times New Roman" charset="0"/>
        </a:defRPr>
      </a:lvl3pPr>
      <a:lvl4pPr algn="ctr" rtl="0" eaLnBrk="1" fontAlgn="base" hangingPunct="1">
        <a:spcBef>
          <a:spcPct val="0"/>
        </a:spcBef>
        <a:spcAft>
          <a:spcPct val="0"/>
        </a:spcAft>
        <a:defRPr sz="4800">
          <a:solidFill>
            <a:schemeClr val="tx2"/>
          </a:solidFill>
          <a:latin typeface="Times New Roman" charset="0"/>
        </a:defRPr>
      </a:lvl4pPr>
      <a:lvl5pPr algn="ctr" rtl="0" eaLnBrk="1" fontAlgn="base" hangingPunct="1">
        <a:spcBef>
          <a:spcPct val="0"/>
        </a:spcBef>
        <a:spcAft>
          <a:spcPct val="0"/>
        </a:spcAft>
        <a:defRPr sz="4800">
          <a:solidFill>
            <a:schemeClr val="tx2"/>
          </a:solidFill>
          <a:latin typeface="Times New Roman" charset="0"/>
        </a:defRPr>
      </a:lvl5pPr>
      <a:lvl6pPr marL="457200" algn="ctr" rtl="0" eaLnBrk="1" fontAlgn="base" hangingPunct="1">
        <a:spcBef>
          <a:spcPct val="0"/>
        </a:spcBef>
        <a:spcAft>
          <a:spcPct val="0"/>
        </a:spcAft>
        <a:defRPr sz="4800">
          <a:solidFill>
            <a:schemeClr val="tx2"/>
          </a:solidFill>
          <a:latin typeface="Times New Roman" charset="0"/>
        </a:defRPr>
      </a:lvl6pPr>
      <a:lvl7pPr marL="914400" algn="ctr" rtl="0" eaLnBrk="1" fontAlgn="base" hangingPunct="1">
        <a:spcBef>
          <a:spcPct val="0"/>
        </a:spcBef>
        <a:spcAft>
          <a:spcPct val="0"/>
        </a:spcAft>
        <a:defRPr sz="4800">
          <a:solidFill>
            <a:schemeClr val="tx2"/>
          </a:solidFill>
          <a:latin typeface="Times New Roman" charset="0"/>
        </a:defRPr>
      </a:lvl7pPr>
      <a:lvl8pPr marL="1371600" algn="ctr" rtl="0" eaLnBrk="1" fontAlgn="base" hangingPunct="1">
        <a:spcBef>
          <a:spcPct val="0"/>
        </a:spcBef>
        <a:spcAft>
          <a:spcPct val="0"/>
        </a:spcAft>
        <a:defRPr sz="4800">
          <a:solidFill>
            <a:schemeClr val="tx2"/>
          </a:solidFill>
          <a:latin typeface="Times New Roman" charset="0"/>
        </a:defRPr>
      </a:lvl8pPr>
      <a:lvl9pPr marL="1828800" algn="ctr" rtl="0" eaLnBrk="1" fontAlgn="base" hangingPunct="1">
        <a:spcBef>
          <a:spcPct val="0"/>
        </a:spcBef>
        <a:spcAft>
          <a:spcPct val="0"/>
        </a:spcAft>
        <a:defRPr sz="4800">
          <a:solidFill>
            <a:schemeClr val="tx2"/>
          </a:solidFill>
          <a:latin typeface="Times New Roman"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solidFill>
                <a:srgbClr val="000000"/>
              </a:solidFill>
              <a:latin typeface="Arial"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solidFill>
                <a:srgbClr val="000000"/>
              </a:solidFill>
              <a:latin typeface="Arial"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48874940-D82F-4A94-ABDC-06C2DFDDC086}" type="slidenum">
              <a:rPr lang="en-US">
                <a:solidFill>
                  <a:srgbClr val="000000"/>
                </a:solidFill>
                <a:latin typeface="Arial" charset="0"/>
              </a:rPr>
              <a:pPr>
                <a:defRPr/>
              </a:pPr>
              <a:t>‹#›</a:t>
            </a:fld>
            <a:endParaRPr lang="en-US">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1.xml"/><Relationship Id="rId1" Type="http://schemas.openxmlformats.org/officeDocument/2006/relationships/audio" Target="file:///F:\SOTY%20PP\Lee%20Ann%20Womack%20-%20I%20Hope%20You%20Dance.wa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image" Target="../media/image20.jpe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hyperlink" Target="http://pptheaven.mvps.org/" TargetMode="External"/><Relationship Id="rId3" Type="http://schemas.openxmlformats.org/officeDocument/2006/relationships/hyperlink" Target="http://wdfw.wa.gov/gallery/albums/Flora/LEAF.sized.jpg" TargetMode="External"/><Relationship Id="rId7" Type="http://schemas.openxmlformats.org/officeDocument/2006/relationships/hyperlink" Target="http://wdfw.wa.gov/gallery/view_album.php?set_albumName=Flor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dfw.wa.gov/gallery/view_album.php?set_albumName=WDFW-Wildlife-Areas,-br-Washingtons-Wilderness-Areas,-br-Fish-and-Wildlife-Habitat-and-Washington-Flora" TargetMode="External"/><Relationship Id="rId5" Type="http://schemas.openxmlformats.org/officeDocument/2006/relationships/hyperlink" Target="http://wdfw.wa.gov/gallery/albums.php" TargetMode="External"/><Relationship Id="rId4" Type="http://schemas.openxmlformats.org/officeDocument/2006/relationships/image" Target="../media/image24.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13.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indezine.com/ideas/davesurvey.html" TargetMode="External"/><Relationship Id="rId2" Type="http://schemas.openxmlformats.org/officeDocument/2006/relationships/hyperlink" Target="http://www.examiner.com/presentation-skills-in-national/how-to-use-color-to-make-presentations-more-effective-part-one" TargetMode="External"/><Relationship Id="rId1" Type="http://schemas.openxmlformats.org/officeDocument/2006/relationships/slideLayout" Target="../slideLayouts/slideLayout2.xml"/><Relationship Id="rId4" Type="http://schemas.openxmlformats.org/officeDocument/2006/relationships/hyperlink" Target="http://www.peterli.com/spm/resources/articles/archive.php?article_id=55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POWERPOINT</a:t>
            </a:r>
            <a:br>
              <a:rPr lang="en-US" dirty="0" smtClean="0"/>
            </a:br>
            <a:r>
              <a:rPr lang="en-US" dirty="0" smtClean="0"/>
              <a:t>TRICKS</a:t>
            </a:r>
            <a:endParaRPr lang="en-US" dirty="0"/>
          </a:p>
        </p:txBody>
      </p:sp>
      <p:sp>
        <p:nvSpPr>
          <p:cNvPr id="2051" name="Rectangle 3"/>
          <p:cNvSpPr>
            <a:spLocks noGrp="1" noChangeArrowheads="1"/>
          </p:cNvSpPr>
          <p:nvPr>
            <p:ph type="subTitle" idx="1"/>
          </p:nvPr>
        </p:nvSpPr>
        <p:spPr/>
        <p:txBody>
          <a:bodyPr/>
          <a:lstStyle/>
          <a:p>
            <a:r>
              <a:rPr lang="en-US" dirty="0" smtClean="0"/>
              <a:t>April 7,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1828800" y="2743200"/>
            <a:ext cx="4572000" cy="1555750"/>
          </a:xfrm>
          <a:prstGeom prst="rect">
            <a:avLst/>
          </a:prstGeom>
          <a:noFill/>
          <a:ln w="9525">
            <a:noFill/>
            <a:miter lim="800000"/>
            <a:headEnd/>
            <a:tailEnd/>
          </a:ln>
          <a:effectLst/>
        </p:spPr>
        <p:txBody>
          <a:bodyPr>
            <a:spAutoFit/>
          </a:bodyPr>
          <a:lstStyle/>
          <a:p>
            <a:pPr>
              <a:spcBef>
                <a:spcPct val="50000"/>
              </a:spcBef>
            </a:pPr>
            <a:r>
              <a:rPr lang="en-US" sz="9600"/>
              <a:t>practice</a:t>
            </a:r>
          </a:p>
        </p:txBody>
      </p:sp>
      <p:pic>
        <p:nvPicPr>
          <p:cNvPr id="13318" name="Picture 6" descr="j0237413"/>
          <p:cNvPicPr>
            <a:picLocks noGrp="1" noChangeAspect="1" noChangeArrowheads="1"/>
          </p:cNvPicPr>
          <p:nvPr>
            <p:ph/>
          </p:nvPr>
        </p:nvPicPr>
        <p:blipFill>
          <a:blip r:embed="rId2" cstate="print"/>
          <a:srcRect/>
          <a:stretch>
            <a:fillRect/>
          </a:stretch>
        </p:blipFill>
        <p:spPr>
          <a:xfrm>
            <a:off x="1981200" y="1219200"/>
            <a:ext cx="1970088" cy="2181225"/>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66667E-6 -5.66474E-6 C 0.01962 -0.00348 0.03923 -0.00694 0.04444 0.00832 C 0.04965 0.02358 0.03802 0.086 0.03177 0.09086 C 0.02552 0.09571 0.01146 0.05017 0.00642 0.03791 C 0.00139 0.02566 0.00399 0.00323 0.00156 0.01687 C -0.00087 0.03051 -0.00764 0.10242 -0.00782 0.12045 " pathEditMode="relative" ptsTypes="aaaaaA">
                                      <p:cBhvr>
                                        <p:cTn id="6" dur="2000" fill="hold"/>
                                        <p:tgtEl>
                                          <p:spTgt spid="1331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Rot="1" noChangeArrowheads="1"/>
          </p:cNvSpPr>
          <p:nvPr/>
        </p:nvSpPr>
        <p:spPr bwMode="auto">
          <a:xfrm>
            <a:off x="0" y="1905000"/>
            <a:ext cx="9144000" cy="1600200"/>
          </a:xfrm>
          <a:prstGeom prst="rect">
            <a:avLst/>
          </a:prstGeom>
          <a:noFill/>
          <a:ln w="9525">
            <a:noFill/>
            <a:miter lim="800000"/>
            <a:headEnd/>
            <a:tailEnd/>
          </a:ln>
          <a:effectLst/>
        </p:spPr>
        <p:txBody>
          <a:bodyPr anchor="ctr"/>
          <a:lstStyle/>
          <a:p>
            <a:pPr eaLnBrk="1" hangingPunct="1"/>
            <a:r>
              <a:rPr lang="en-US" sz="7200">
                <a:solidFill>
                  <a:schemeClr val="bg2"/>
                </a:solidFill>
                <a:effectLst>
                  <a:outerShdw blurRad="38100" dist="38100" dir="2700000" algn="tl">
                    <a:srgbClr val="000000"/>
                  </a:outerShdw>
                </a:effectLst>
              </a:rPr>
              <a:t>Students of the Year</a:t>
            </a:r>
          </a:p>
        </p:txBody>
      </p:sp>
      <p:sp>
        <p:nvSpPr>
          <p:cNvPr id="2054" name="Rectangle 6"/>
          <p:cNvSpPr>
            <a:spLocks noGrp="1" noRot="1" noChangeArrowheads="1"/>
          </p:cNvSpPr>
          <p:nvPr>
            <p:ph type="ctrTitle"/>
          </p:nvPr>
        </p:nvSpPr>
        <p:spPr>
          <a:xfrm>
            <a:off x="-152400" y="1828800"/>
            <a:ext cx="9525000" cy="1600200"/>
          </a:xfrm>
        </p:spPr>
        <p:txBody>
          <a:bodyPr/>
          <a:lstStyle/>
          <a:p>
            <a:r>
              <a:rPr lang="en-US" sz="7200" dirty="0"/>
              <a:t>Students of the Year</a:t>
            </a:r>
          </a:p>
        </p:txBody>
      </p:sp>
      <p:pic>
        <p:nvPicPr>
          <p:cNvPr id="2058" name="Lee Ann Womack - I Hope You Dance.wav">
            <a:hlinkClick r:id="" action="ppaction://media"/>
          </p:cNvPr>
          <p:cNvPicPr>
            <a:picLocks noRot="1" noChangeAspect="1" noChangeArrowheads="1"/>
          </p:cNvPicPr>
          <p:nvPr>
            <a:audioFile r:link="rId1"/>
          </p:nvPr>
        </p:nvPicPr>
        <p:blipFill>
          <a:blip r:embed="rId3" cstate="print"/>
          <a:srcRect/>
          <a:stretch>
            <a:fillRect/>
          </a:stretch>
        </p:blipFill>
        <p:spPr bwMode="auto">
          <a:xfrm>
            <a:off x="8839200" y="6553200"/>
            <a:ext cx="304800" cy="304800"/>
          </a:xfrm>
          <a:prstGeom prst="rect">
            <a:avLst/>
          </a:prstGeom>
          <a:noFill/>
        </p:spPr>
      </p:pic>
      <p:sp>
        <p:nvSpPr>
          <p:cNvPr id="2059" name="Rectangle 11"/>
          <p:cNvSpPr>
            <a:spLocks noChangeArrowheads="1"/>
          </p:cNvSpPr>
          <p:nvPr/>
        </p:nvSpPr>
        <p:spPr bwMode="auto">
          <a:xfrm>
            <a:off x="8686800" y="6553200"/>
            <a:ext cx="457200" cy="304800"/>
          </a:xfrm>
          <a:prstGeom prst="rect">
            <a:avLst/>
          </a:prstGeom>
          <a:solidFill>
            <a:srgbClr val="0000BE"/>
          </a:solidFill>
          <a:ln w="9525">
            <a:noFill/>
            <a:miter lim="800000"/>
            <a:headEnd/>
            <a:tailEnd/>
          </a:ln>
          <a:effectLst/>
        </p:spPr>
        <p:txBody>
          <a:bodyPr wrap="none" anchor="ctr"/>
          <a:lstStyle/>
          <a:p>
            <a:endParaRPr lang="en-US"/>
          </a:p>
        </p:txBody>
      </p:sp>
      <p:sp>
        <p:nvSpPr>
          <p:cNvPr id="8" name="Subtitle 7"/>
          <p:cNvSpPr>
            <a:spLocks noGrp="1"/>
          </p:cNvSpPr>
          <p:nvPr>
            <p:ph type="subTitle" idx="1"/>
          </p:nvPr>
        </p:nvSpPr>
        <p:spPr/>
        <p:txBody>
          <a:bodyPr/>
          <a:lstStyle/>
          <a:p>
            <a:endParaRPr lang="en-US"/>
          </a:p>
        </p:txBody>
      </p:sp>
    </p:spTree>
  </p:cSld>
  <p:clrMapOvr>
    <a:masterClrMapping/>
  </p:clrMapOvr>
  <p:transition advClick="0" advTm="1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054"/>
                                        </p:tgtEl>
                                        <p:attrNameLst>
                                          <p:attrName>style.visibility</p:attrName>
                                        </p:attrNameLst>
                                      </p:cBhvr>
                                      <p:to>
                                        <p:strVal val="visible"/>
                                      </p:to>
                                    </p:set>
                                    <p:animEffect transition="in" filter="fade">
                                      <p:cBhvr>
                                        <p:cTn id="7" dur="2000"/>
                                        <p:tgtEl>
                                          <p:spTgt spid="2054"/>
                                        </p:tgtEl>
                                      </p:cBhvr>
                                    </p:animEffect>
                                    <p:anim calcmode="lin" valueType="num">
                                      <p:cBhvr>
                                        <p:cTn id="8" dur="2000" fill="hold"/>
                                        <p:tgtEl>
                                          <p:spTgt spid="2054"/>
                                        </p:tgtEl>
                                        <p:attrNameLst>
                                          <p:attrName>ppt_w</p:attrName>
                                        </p:attrNameLst>
                                      </p:cBhvr>
                                      <p:tavLst>
                                        <p:tav tm="0" fmla="#ppt_w*sin(2.5*pi*$)">
                                          <p:val>
                                            <p:fltVal val="0"/>
                                          </p:val>
                                        </p:tav>
                                        <p:tav tm="100000">
                                          <p:val>
                                            <p:fltVal val="1"/>
                                          </p:val>
                                        </p:tav>
                                      </p:tavLst>
                                    </p:anim>
                                    <p:anim calcmode="lin" valueType="num">
                                      <p:cBhvr>
                                        <p:cTn id="9" dur="2000" fill="hold"/>
                                        <p:tgtEl>
                                          <p:spTgt spid="205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numSld="35">
                <p:cTn id="10" fill="hold" display="0">
                  <p:stCondLst>
                    <p:cond delay="indefinite"/>
                  </p:stCondLst>
                  <p:endCondLst>
                    <p:cond evt="onPrev" delay="0">
                      <p:tgtEl>
                        <p:sldTgt/>
                      </p:tgtEl>
                    </p:cond>
                    <p:cond evt="onStopAudio" delay="0">
                      <p:tgtEl>
                        <p:sldTgt/>
                      </p:tgtEl>
                    </p:cond>
                  </p:endCondLst>
                </p:cTn>
                <p:tgtEl>
                  <p:spTgt spid="2058"/>
                </p:tgtEl>
              </p:cMediaNode>
            </p:audio>
          </p:childTnLst>
        </p:cTn>
      </p:par>
    </p:tnLst>
    <p:bldLst>
      <p:bldP spid="20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0" y="6172200"/>
            <a:ext cx="3962400" cy="685800"/>
          </a:xfrm>
        </p:spPr>
        <p:txBody>
          <a:bodyPr/>
          <a:lstStyle/>
          <a:p>
            <a:pPr>
              <a:buNone/>
            </a:pPr>
            <a:r>
              <a:rPr lang="en-US" dirty="0" smtClean="0"/>
              <a:t>This is only a practice. </a:t>
            </a:r>
            <a:endParaRPr lang="en-US" dirty="0"/>
          </a:p>
        </p:txBody>
      </p:sp>
      <p:sp>
        <p:nvSpPr>
          <p:cNvPr id="4" name="TextBox 3"/>
          <p:cNvSpPr txBox="1"/>
          <p:nvPr/>
        </p:nvSpPr>
        <p:spPr>
          <a:xfrm>
            <a:off x="3200400" y="381000"/>
            <a:ext cx="4724400" cy="461665"/>
          </a:xfrm>
          <a:prstGeom prst="rect">
            <a:avLst/>
          </a:prstGeom>
          <a:noFill/>
        </p:spPr>
        <p:txBody>
          <a:bodyPr wrap="square" rtlCol="0">
            <a:spAutoFit/>
          </a:bodyPr>
          <a:lstStyle/>
          <a:p>
            <a:r>
              <a:rPr lang="en-US" b="1" dirty="0" smtClean="0"/>
              <a:t>Scrolling Ticker</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C:\Users\staycle\Desktop\interphase.jpg"/>
          <p:cNvPicPr>
            <a:picLocks noChangeAspect="1" noChangeArrowheads="1"/>
          </p:cNvPicPr>
          <p:nvPr/>
        </p:nvPicPr>
        <p:blipFill>
          <a:blip r:embed="rId2" cstate="print"/>
          <a:srcRect/>
          <a:stretch>
            <a:fillRect/>
          </a:stretch>
        </p:blipFill>
        <p:spPr bwMode="auto">
          <a:xfrm>
            <a:off x="3962400" y="304800"/>
            <a:ext cx="1964797" cy="17526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C:\Users\staycle\Desktop\interphase.jpg"/>
          <p:cNvPicPr>
            <a:picLocks noChangeAspect="1" noChangeArrowheads="1"/>
          </p:cNvPicPr>
          <p:nvPr/>
        </p:nvPicPr>
        <p:blipFill>
          <a:blip r:embed="rId2" cstate="print"/>
          <a:srcRect/>
          <a:stretch>
            <a:fillRect/>
          </a:stretch>
        </p:blipFill>
        <p:spPr bwMode="auto">
          <a:xfrm>
            <a:off x="3962400" y="304800"/>
            <a:ext cx="1964797" cy="1752600"/>
          </a:xfrm>
          <a:prstGeom prst="rect">
            <a:avLst/>
          </a:prstGeom>
          <a:noFill/>
        </p:spPr>
      </p:pic>
      <p:pic>
        <p:nvPicPr>
          <p:cNvPr id="89091" name="Picture 3" descr="C:\Users\staycle\Desktop\prophase.jpg"/>
          <p:cNvPicPr>
            <a:picLocks noChangeAspect="1" noChangeArrowheads="1"/>
          </p:cNvPicPr>
          <p:nvPr/>
        </p:nvPicPr>
        <p:blipFill>
          <a:blip r:embed="rId3" cstate="print"/>
          <a:srcRect/>
          <a:stretch>
            <a:fillRect/>
          </a:stretch>
        </p:blipFill>
        <p:spPr bwMode="auto">
          <a:xfrm>
            <a:off x="6096000" y="990600"/>
            <a:ext cx="1964195" cy="16002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C:\Users\staycle\Desktop\interphase.jpg"/>
          <p:cNvPicPr>
            <a:picLocks noChangeAspect="1" noChangeArrowheads="1"/>
          </p:cNvPicPr>
          <p:nvPr/>
        </p:nvPicPr>
        <p:blipFill>
          <a:blip r:embed="rId2" cstate="print"/>
          <a:srcRect/>
          <a:stretch>
            <a:fillRect/>
          </a:stretch>
        </p:blipFill>
        <p:spPr bwMode="auto">
          <a:xfrm>
            <a:off x="3962400" y="304800"/>
            <a:ext cx="1964797" cy="1752600"/>
          </a:xfrm>
          <a:prstGeom prst="rect">
            <a:avLst/>
          </a:prstGeom>
          <a:noFill/>
        </p:spPr>
      </p:pic>
      <p:pic>
        <p:nvPicPr>
          <p:cNvPr id="89091" name="Picture 3" descr="C:\Users\staycle\Desktop\prophase.jpg"/>
          <p:cNvPicPr>
            <a:picLocks noChangeAspect="1" noChangeArrowheads="1"/>
          </p:cNvPicPr>
          <p:nvPr/>
        </p:nvPicPr>
        <p:blipFill>
          <a:blip r:embed="rId3" cstate="print"/>
          <a:srcRect/>
          <a:stretch>
            <a:fillRect/>
          </a:stretch>
        </p:blipFill>
        <p:spPr bwMode="auto">
          <a:xfrm>
            <a:off x="6096000" y="990600"/>
            <a:ext cx="1964195" cy="1600200"/>
          </a:xfrm>
          <a:prstGeom prst="rect">
            <a:avLst/>
          </a:prstGeom>
          <a:noFill/>
        </p:spPr>
      </p:pic>
      <p:pic>
        <p:nvPicPr>
          <p:cNvPr id="89092" name="Picture 4" descr="C:\Users\staycle\Desktop\metaphase.jpg"/>
          <p:cNvPicPr>
            <a:picLocks noChangeAspect="1" noChangeArrowheads="1"/>
          </p:cNvPicPr>
          <p:nvPr/>
        </p:nvPicPr>
        <p:blipFill>
          <a:blip r:embed="rId4" cstate="print"/>
          <a:srcRect/>
          <a:stretch>
            <a:fillRect/>
          </a:stretch>
        </p:blipFill>
        <p:spPr bwMode="auto">
          <a:xfrm>
            <a:off x="6585284" y="2667000"/>
            <a:ext cx="2558716" cy="22098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C:\Users\staycle\Desktop\interphase.jpg"/>
          <p:cNvPicPr>
            <a:picLocks noChangeAspect="1" noChangeArrowheads="1"/>
          </p:cNvPicPr>
          <p:nvPr/>
        </p:nvPicPr>
        <p:blipFill>
          <a:blip r:embed="rId2" cstate="print"/>
          <a:srcRect/>
          <a:stretch>
            <a:fillRect/>
          </a:stretch>
        </p:blipFill>
        <p:spPr bwMode="auto">
          <a:xfrm>
            <a:off x="3962400" y="304800"/>
            <a:ext cx="1964797" cy="1752600"/>
          </a:xfrm>
          <a:prstGeom prst="rect">
            <a:avLst/>
          </a:prstGeom>
          <a:noFill/>
        </p:spPr>
      </p:pic>
      <p:pic>
        <p:nvPicPr>
          <p:cNvPr id="89091" name="Picture 3" descr="C:\Users\staycle\Desktop\prophase.jpg"/>
          <p:cNvPicPr>
            <a:picLocks noChangeAspect="1" noChangeArrowheads="1"/>
          </p:cNvPicPr>
          <p:nvPr/>
        </p:nvPicPr>
        <p:blipFill>
          <a:blip r:embed="rId3" cstate="print"/>
          <a:srcRect/>
          <a:stretch>
            <a:fillRect/>
          </a:stretch>
        </p:blipFill>
        <p:spPr bwMode="auto">
          <a:xfrm>
            <a:off x="6096000" y="990600"/>
            <a:ext cx="1964195" cy="1600200"/>
          </a:xfrm>
          <a:prstGeom prst="rect">
            <a:avLst/>
          </a:prstGeom>
          <a:noFill/>
        </p:spPr>
      </p:pic>
      <p:pic>
        <p:nvPicPr>
          <p:cNvPr id="89092" name="Picture 4" descr="C:\Users\staycle\Desktop\metaphase.jpg"/>
          <p:cNvPicPr>
            <a:picLocks noChangeAspect="1" noChangeArrowheads="1"/>
          </p:cNvPicPr>
          <p:nvPr/>
        </p:nvPicPr>
        <p:blipFill>
          <a:blip r:embed="rId4" cstate="print"/>
          <a:srcRect/>
          <a:stretch>
            <a:fillRect/>
          </a:stretch>
        </p:blipFill>
        <p:spPr bwMode="auto">
          <a:xfrm>
            <a:off x="6585284" y="2667000"/>
            <a:ext cx="2558716" cy="2209800"/>
          </a:xfrm>
          <a:prstGeom prst="rect">
            <a:avLst/>
          </a:prstGeom>
          <a:noFill/>
        </p:spPr>
      </p:pic>
      <p:pic>
        <p:nvPicPr>
          <p:cNvPr id="89093" name="Picture 5" descr="C:\Users\staycle\Desktop\anaphase.jpg"/>
          <p:cNvPicPr>
            <a:picLocks noChangeAspect="1" noChangeArrowheads="1"/>
          </p:cNvPicPr>
          <p:nvPr/>
        </p:nvPicPr>
        <p:blipFill>
          <a:blip r:embed="rId5" cstate="print"/>
          <a:srcRect/>
          <a:stretch>
            <a:fillRect/>
          </a:stretch>
        </p:blipFill>
        <p:spPr bwMode="auto">
          <a:xfrm>
            <a:off x="4724400" y="4800600"/>
            <a:ext cx="2133600" cy="184200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C:\Users\staycle\Desktop\interphase.jpg"/>
          <p:cNvPicPr>
            <a:picLocks noChangeAspect="1" noChangeArrowheads="1"/>
          </p:cNvPicPr>
          <p:nvPr/>
        </p:nvPicPr>
        <p:blipFill>
          <a:blip r:embed="rId2" cstate="print"/>
          <a:srcRect/>
          <a:stretch>
            <a:fillRect/>
          </a:stretch>
        </p:blipFill>
        <p:spPr bwMode="auto">
          <a:xfrm>
            <a:off x="3962400" y="304800"/>
            <a:ext cx="1964797" cy="1752600"/>
          </a:xfrm>
          <a:prstGeom prst="rect">
            <a:avLst/>
          </a:prstGeom>
          <a:noFill/>
        </p:spPr>
      </p:pic>
      <p:pic>
        <p:nvPicPr>
          <p:cNvPr id="89091" name="Picture 3" descr="C:\Users\staycle\Desktop\prophase.jpg"/>
          <p:cNvPicPr>
            <a:picLocks noChangeAspect="1" noChangeArrowheads="1"/>
          </p:cNvPicPr>
          <p:nvPr/>
        </p:nvPicPr>
        <p:blipFill>
          <a:blip r:embed="rId3" cstate="print"/>
          <a:srcRect/>
          <a:stretch>
            <a:fillRect/>
          </a:stretch>
        </p:blipFill>
        <p:spPr bwMode="auto">
          <a:xfrm>
            <a:off x="6096000" y="990600"/>
            <a:ext cx="1964195" cy="1600200"/>
          </a:xfrm>
          <a:prstGeom prst="rect">
            <a:avLst/>
          </a:prstGeom>
          <a:noFill/>
        </p:spPr>
      </p:pic>
      <p:pic>
        <p:nvPicPr>
          <p:cNvPr id="89092" name="Picture 4" descr="C:\Users\staycle\Desktop\metaphase.jpg"/>
          <p:cNvPicPr>
            <a:picLocks noChangeAspect="1" noChangeArrowheads="1"/>
          </p:cNvPicPr>
          <p:nvPr/>
        </p:nvPicPr>
        <p:blipFill>
          <a:blip r:embed="rId4" cstate="print"/>
          <a:srcRect/>
          <a:stretch>
            <a:fillRect/>
          </a:stretch>
        </p:blipFill>
        <p:spPr bwMode="auto">
          <a:xfrm>
            <a:off x="6585284" y="2667000"/>
            <a:ext cx="2558716" cy="2209800"/>
          </a:xfrm>
          <a:prstGeom prst="rect">
            <a:avLst/>
          </a:prstGeom>
          <a:noFill/>
        </p:spPr>
      </p:pic>
      <p:pic>
        <p:nvPicPr>
          <p:cNvPr id="89093" name="Picture 5" descr="C:\Users\staycle\Desktop\anaphase.jpg"/>
          <p:cNvPicPr>
            <a:picLocks noChangeAspect="1" noChangeArrowheads="1"/>
          </p:cNvPicPr>
          <p:nvPr/>
        </p:nvPicPr>
        <p:blipFill>
          <a:blip r:embed="rId5" cstate="print"/>
          <a:srcRect/>
          <a:stretch>
            <a:fillRect/>
          </a:stretch>
        </p:blipFill>
        <p:spPr bwMode="auto">
          <a:xfrm>
            <a:off x="4724400" y="4800600"/>
            <a:ext cx="2133600" cy="1842008"/>
          </a:xfrm>
          <a:prstGeom prst="rect">
            <a:avLst/>
          </a:prstGeom>
          <a:noFill/>
        </p:spPr>
      </p:pic>
      <p:pic>
        <p:nvPicPr>
          <p:cNvPr id="89094" name="Picture 6" descr="C:\Users\staycle\Desktop\telophase.gif"/>
          <p:cNvPicPr>
            <a:picLocks noChangeAspect="1" noChangeArrowheads="1"/>
          </p:cNvPicPr>
          <p:nvPr/>
        </p:nvPicPr>
        <p:blipFill>
          <a:blip r:embed="rId6" cstate="print"/>
          <a:srcRect/>
          <a:stretch>
            <a:fillRect/>
          </a:stretch>
        </p:blipFill>
        <p:spPr bwMode="auto">
          <a:xfrm rot="18034095">
            <a:off x="1592025" y="3349601"/>
            <a:ext cx="2296695" cy="3592849"/>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C:\Users\staycle\Desktop\interphase.jpg"/>
          <p:cNvPicPr>
            <a:picLocks noChangeAspect="1" noChangeArrowheads="1"/>
          </p:cNvPicPr>
          <p:nvPr/>
        </p:nvPicPr>
        <p:blipFill>
          <a:blip r:embed="rId2" cstate="print"/>
          <a:srcRect/>
          <a:stretch>
            <a:fillRect/>
          </a:stretch>
        </p:blipFill>
        <p:spPr bwMode="auto">
          <a:xfrm>
            <a:off x="3962400" y="304800"/>
            <a:ext cx="1964797" cy="1752600"/>
          </a:xfrm>
          <a:prstGeom prst="rect">
            <a:avLst/>
          </a:prstGeom>
          <a:noFill/>
        </p:spPr>
      </p:pic>
      <p:pic>
        <p:nvPicPr>
          <p:cNvPr id="89091" name="Picture 3" descr="C:\Users\staycle\Desktop\prophase.jpg"/>
          <p:cNvPicPr>
            <a:picLocks noChangeAspect="1" noChangeArrowheads="1"/>
          </p:cNvPicPr>
          <p:nvPr/>
        </p:nvPicPr>
        <p:blipFill>
          <a:blip r:embed="rId3" cstate="print"/>
          <a:srcRect/>
          <a:stretch>
            <a:fillRect/>
          </a:stretch>
        </p:blipFill>
        <p:spPr bwMode="auto">
          <a:xfrm>
            <a:off x="6096000" y="990600"/>
            <a:ext cx="1964195" cy="1600200"/>
          </a:xfrm>
          <a:prstGeom prst="rect">
            <a:avLst/>
          </a:prstGeom>
          <a:noFill/>
        </p:spPr>
      </p:pic>
      <p:pic>
        <p:nvPicPr>
          <p:cNvPr id="89092" name="Picture 4" descr="C:\Users\staycle\Desktop\metaphase.jpg"/>
          <p:cNvPicPr>
            <a:picLocks noChangeAspect="1" noChangeArrowheads="1"/>
          </p:cNvPicPr>
          <p:nvPr/>
        </p:nvPicPr>
        <p:blipFill>
          <a:blip r:embed="rId4" cstate="print"/>
          <a:srcRect/>
          <a:stretch>
            <a:fillRect/>
          </a:stretch>
        </p:blipFill>
        <p:spPr bwMode="auto">
          <a:xfrm>
            <a:off x="6585284" y="2667000"/>
            <a:ext cx="2558716" cy="2209800"/>
          </a:xfrm>
          <a:prstGeom prst="rect">
            <a:avLst/>
          </a:prstGeom>
          <a:noFill/>
        </p:spPr>
      </p:pic>
      <p:pic>
        <p:nvPicPr>
          <p:cNvPr id="89093" name="Picture 5" descr="C:\Users\staycle\Desktop\anaphase.jpg"/>
          <p:cNvPicPr>
            <a:picLocks noChangeAspect="1" noChangeArrowheads="1"/>
          </p:cNvPicPr>
          <p:nvPr/>
        </p:nvPicPr>
        <p:blipFill>
          <a:blip r:embed="rId5" cstate="print"/>
          <a:srcRect/>
          <a:stretch>
            <a:fillRect/>
          </a:stretch>
        </p:blipFill>
        <p:spPr bwMode="auto">
          <a:xfrm>
            <a:off x="4724400" y="4800600"/>
            <a:ext cx="2133600" cy="1842008"/>
          </a:xfrm>
          <a:prstGeom prst="rect">
            <a:avLst/>
          </a:prstGeom>
          <a:noFill/>
        </p:spPr>
      </p:pic>
      <p:pic>
        <p:nvPicPr>
          <p:cNvPr id="89094" name="Picture 6" descr="C:\Users\staycle\Desktop\telophase.gif"/>
          <p:cNvPicPr>
            <a:picLocks noChangeAspect="1" noChangeArrowheads="1"/>
          </p:cNvPicPr>
          <p:nvPr/>
        </p:nvPicPr>
        <p:blipFill>
          <a:blip r:embed="rId6" cstate="print"/>
          <a:srcRect/>
          <a:stretch>
            <a:fillRect/>
          </a:stretch>
        </p:blipFill>
        <p:spPr bwMode="auto">
          <a:xfrm rot="18034095">
            <a:off x="1592025" y="3349601"/>
            <a:ext cx="2296695" cy="3592849"/>
          </a:xfrm>
          <a:prstGeom prst="rect">
            <a:avLst/>
          </a:prstGeom>
          <a:noFill/>
        </p:spPr>
      </p:pic>
      <p:pic>
        <p:nvPicPr>
          <p:cNvPr id="89095" name="Picture 7" descr="C:\Users\staycle\Desktop\cytokinesis.jpg"/>
          <p:cNvPicPr>
            <a:picLocks noChangeAspect="1" noChangeArrowheads="1"/>
          </p:cNvPicPr>
          <p:nvPr/>
        </p:nvPicPr>
        <p:blipFill>
          <a:blip r:embed="rId7" cstate="print"/>
          <a:srcRect/>
          <a:stretch>
            <a:fillRect/>
          </a:stretch>
        </p:blipFill>
        <p:spPr bwMode="auto">
          <a:xfrm rot="20595457">
            <a:off x="-224460" y="486717"/>
            <a:ext cx="3850929" cy="320588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C:\Users\staycle\Desktop\interphase.jpg"/>
          <p:cNvPicPr>
            <a:picLocks noChangeAspect="1" noChangeArrowheads="1"/>
          </p:cNvPicPr>
          <p:nvPr/>
        </p:nvPicPr>
        <p:blipFill>
          <a:blip r:embed="rId2" cstate="print"/>
          <a:srcRect/>
          <a:stretch>
            <a:fillRect/>
          </a:stretch>
        </p:blipFill>
        <p:spPr bwMode="auto">
          <a:xfrm>
            <a:off x="3962400" y="304800"/>
            <a:ext cx="1964797" cy="1752600"/>
          </a:xfrm>
          <a:prstGeom prst="rect">
            <a:avLst/>
          </a:prstGeom>
          <a:noFill/>
        </p:spPr>
      </p:pic>
      <p:pic>
        <p:nvPicPr>
          <p:cNvPr id="89091" name="Picture 3" descr="C:\Users\staycle\Desktop\prophase.jpg"/>
          <p:cNvPicPr>
            <a:picLocks noChangeAspect="1" noChangeArrowheads="1"/>
          </p:cNvPicPr>
          <p:nvPr/>
        </p:nvPicPr>
        <p:blipFill>
          <a:blip r:embed="rId3" cstate="print"/>
          <a:srcRect/>
          <a:stretch>
            <a:fillRect/>
          </a:stretch>
        </p:blipFill>
        <p:spPr bwMode="auto">
          <a:xfrm>
            <a:off x="6096000" y="990600"/>
            <a:ext cx="1964195" cy="1600200"/>
          </a:xfrm>
          <a:prstGeom prst="rect">
            <a:avLst/>
          </a:prstGeom>
          <a:noFill/>
        </p:spPr>
      </p:pic>
      <p:pic>
        <p:nvPicPr>
          <p:cNvPr id="89092" name="Picture 4" descr="C:\Users\staycle\Desktop\metaphase.jpg"/>
          <p:cNvPicPr>
            <a:picLocks noChangeAspect="1" noChangeArrowheads="1"/>
          </p:cNvPicPr>
          <p:nvPr/>
        </p:nvPicPr>
        <p:blipFill>
          <a:blip r:embed="rId4" cstate="print"/>
          <a:srcRect/>
          <a:stretch>
            <a:fillRect/>
          </a:stretch>
        </p:blipFill>
        <p:spPr bwMode="auto">
          <a:xfrm>
            <a:off x="6585284" y="2667000"/>
            <a:ext cx="2558716" cy="2209800"/>
          </a:xfrm>
          <a:prstGeom prst="rect">
            <a:avLst/>
          </a:prstGeom>
          <a:noFill/>
        </p:spPr>
      </p:pic>
      <p:pic>
        <p:nvPicPr>
          <p:cNvPr id="89093" name="Picture 5" descr="C:\Users\staycle\Desktop\anaphase.jpg"/>
          <p:cNvPicPr>
            <a:picLocks noChangeAspect="1" noChangeArrowheads="1"/>
          </p:cNvPicPr>
          <p:nvPr/>
        </p:nvPicPr>
        <p:blipFill>
          <a:blip r:embed="rId5" cstate="print"/>
          <a:srcRect/>
          <a:stretch>
            <a:fillRect/>
          </a:stretch>
        </p:blipFill>
        <p:spPr bwMode="auto">
          <a:xfrm>
            <a:off x="4724400" y="4800600"/>
            <a:ext cx="2133600" cy="1842008"/>
          </a:xfrm>
          <a:prstGeom prst="rect">
            <a:avLst/>
          </a:prstGeom>
          <a:noFill/>
        </p:spPr>
      </p:pic>
      <p:pic>
        <p:nvPicPr>
          <p:cNvPr id="89094" name="Picture 6" descr="C:\Users\staycle\Desktop\telophase.gif"/>
          <p:cNvPicPr>
            <a:picLocks noChangeAspect="1" noChangeArrowheads="1"/>
          </p:cNvPicPr>
          <p:nvPr/>
        </p:nvPicPr>
        <p:blipFill>
          <a:blip r:embed="rId6" cstate="print"/>
          <a:srcRect/>
          <a:stretch>
            <a:fillRect/>
          </a:stretch>
        </p:blipFill>
        <p:spPr bwMode="auto">
          <a:xfrm rot="18034095">
            <a:off x="1592025" y="3349601"/>
            <a:ext cx="2296695" cy="3592849"/>
          </a:xfrm>
          <a:prstGeom prst="rect">
            <a:avLst/>
          </a:prstGeom>
          <a:noFill/>
        </p:spPr>
      </p:pic>
      <p:pic>
        <p:nvPicPr>
          <p:cNvPr id="89095" name="Picture 7" descr="C:\Users\staycle\Desktop\cytokinesis.jpg"/>
          <p:cNvPicPr>
            <a:picLocks noChangeAspect="1" noChangeArrowheads="1"/>
          </p:cNvPicPr>
          <p:nvPr/>
        </p:nvPicPr>
        <p:blipFill>
          <a:blip r:embed="rId7" cstate="print"/>
          <a:srcRect/>
          <a:stretch>
            <a:fillRect/>
          </a:stretch>
        </p:blipFill>
        <p:spPr bwMode="auto">
          <a:xfrm rot="20595457">
            <a:off x="-224460" y="486717"/>
            <a:ext cx="3850929" cy="320588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IN A SHAPE</a:t>
            </a:r>
            <a:endParaRPr lang="en-US" dirty="0"/>
          </a:p>
        </p:txBody>
      </p:sp>
      <p:sp>
        <p:nvSpPr>
          <p:cNvPr id="4" name="5-Point Star 3"/>
          <p:cNvSpPr/>
          <p:nvPr/>
        </p:nvSpPr>
        <p:spPr>
          <a:xfrm>
            <a:off x="0" y="1447800"/>
            <a:ext cx="2743200" cy="2971800"/>
          </a:xfrm>
          <a:prstGeom prst="star5">
            <a:avLst/>
          </a:prstGeom>
          <a:blipFill>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miley Face 4"/>
          <p:cNvSpPr/>
          <p:nvPr/>
        </p:nvSpPr>
        <p:spPr>
          <a:xfrm>
            <a:off x="3505200" y="1676400"/>
            <a:ext cx="2362200" cy="2362200"/>
          </a:xfrm>
          <a:prstGeom prst="smileyFace">
            <a:avLst/>
          </a:prstGeom>
          <a:gradFill>
            <a:gsLst>
              <a:gs pos="0">
                <a:srgbClr val="A603AB">
                  <a:alpha val="57000"/>
                </a:srgbClr>
              </a:gs>
              <a:gs pos="21001">
                <a:srgbClr val="0819FB"/>
              </a:gs>
              <a:gs pos="35001">
                <a:srgbClr val="1A8D48"/>
              </a:gs>
              <a:gs pos="52000">
                <a:srgbClr val="FFFF00"/>
              </a:gs>
              <a:gs pos="73000">
                <a:srgbClr val="EE3F17"/>
              </a:gs>
              <a:gs pos="88000">
                <a:srgbClr val="E81766"/>
              </a:gs>
              <a:gs pos="100000">
                <a:srgbClr val="A603AB"/>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Heart 5"/>
          <p:cNvSpPr/>
          <p:nvPr/>
        </p:nvSpPr>
        <p:spPr>
          <a:xfrm>
            <a:off x="6400800" y="2057400"/>
            <a:ext cx="2514600" cy="2895600"/>
          </a:xfrm>
          <a:prstGeom prst="heart">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un 8"/>
          <p:cNvSpPr/>
          <p:nvPr/>
        </p:nvSpPr>
        <p:spPr>
          <a:xfrm>
            <a:off x="1676400" y="4114800"/>
            <a:ext cx="2667000" cy="2514600"/>
          </a:xfrm>
          <a:prstGeom prst="sun">
            <a:avLst/>
          </a:prstGeom>
          <a:blipFill>
            <a:blip r:embed="rId4"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loud 9"/>
          <p:cNvSpPr/>
          <p:nvPr/>
        </p:nvSpPr>
        <p:spPr>
          <a:xfrm>
            <a:off x="4572000" y="4495800"/>
            <a:ext cx="2895600" cy="2133600"/>
          </a:xfrm>
          <a:prstGeom prst="cloud">
            <a:avLst/>
          </a:prstGeom>
          <a:blipFill>
            <a:blip r:embed="rId5"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54132">
            <a:off x="3483638" y="1971628"/>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54132">
            <a:off x="3483638" y="1971628"/>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ectangle 5"/>
          <p:cNvSpPr/>
          <p:nvPr/>
        </p:nvSpPr>
        <p:spPr>
          <a:xfrm rot="21054132">
            <a:off x="1644068" y="3442193"/>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54132">
            <a:off x="3483638" y="1971628"/>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ectangle 5"/>
          <p:cNvSpPr/>
          <p:nvPr/>
        </p:nvSpPr>
        <p:spPr>
          <a:xfrm rot="21054132">
            <a:off x="1545562" y="3362372"/>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Straight Connector 7"/>
          <p:cNvCxnSpPr/>
          <p:nvPr/>
        </p:nvCxnSpPr>
        <p:spPr>
          <a:xfrm rot="10254132" flipV="1">
            <a:off x="1251532" y="2409903"/>
            <a:ext cx="2133600" cy="1066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54132">
            <a:off x="3483638" y="1971628"/>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ectangle 5"/>
          <p:cNvSpPr/>
          <p:nvPr/>
        </p:nvSpPr>
        <p:spPr>
          <a:xfrm rot="21054132">
            <a:off x="1545562" y="3362372"/>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Straight Connector 7"/>
          <p:cNvCxnSpPr/>
          <p:nvPr/>
        </p:nvCxnSpPr>
        <p:spPr>
          <a:xfrm rot="10254132" flipV="1">
            <a:off x="1251532" y="2409903"/>
            <a:ext cx="21336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254132" flipV="1">
            <a:off x="4486912" y="1891807"/>
            <a:ext cx="2133600" cy="1066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54132">
            <a:off x="3483638" y="1971628"/>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ectangle 5"/>
          <p:cNvSpPr/>
          <p:nvPr/>
        </p:nvSpPr>
        <p:spPr>
          <a:xfrm rot="21054132">
            <a:off x="1545562" y="3362372"/>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Straight Connector 7"/>
          <p:cNvCxnSpPr/>
          <p:nvPr/>
        </p:nvCxnSpPr>
        <p:spPr>
          <a:xfrm rot="10254132" flipV="1">
            <a:off x="1251532" y="2409903"/>
            <a:ext cx="21336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254132" flipV="1">
            <a:off x="4486912" y="1891807"/>
            <a:ext cx="21336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254132" flipV="1">
            <a:off x="1754984" y="5113048"/>
            <a:ext cx="2057400" cy="9906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54132">
            <a:off x="3483638" y="1971628"/>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ectangle 5"/>
          <p:cNvSpPr/>
          <p:nvPr/>
        </p:nvSpPr>
        <p:spPr>
          <a:xfrm rot="21054132">
            <a:off x="1545562" y="3362372"/>
            <a:ext cx="3276600" cy="2743200"/>
          </a:xfrm>
          <a:prstGeom prst="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Straight Connector 7"/>
          <p:cNvCxnSpPr/>
          <p:nvPr/>
        </p:nvCxnSpPr>
        <p:spPr>
          <a:xfrm rot="10254132" flipV="1">
            <a:off x="1251532" y="2409903"/>
            <a:ext cx="21336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254132" flipV="1">
            <a:off x="4486912" y="1891807"/>
            <a:ext cx="21336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254132" flipV="1">
            <a:off x="1754984" y="5113048"/>
            <a:ext cx="205740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254132" flipV="1">
            <a:off x="4920668" y="4600497"/>
            <a:ext cx="2133600" cy="1066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TIMERS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Oval 9"/>
          <p:cNvSpPr>
            <a:spLocks noChangeArrowheads="1"/>
          </p:cNvSpPr>
          <p:nvPr/>
        </p:nvSpPr>
        <p:spPr bwMode="auto">
          <a:xfrm>
            <a:off x="1754188" y="457200"/>
            <a:ext cx="5484812" cy="5484813"/>
          </a:xfrm>
          <a:prstGeom prst="ellipse">
            <a:avLst/>
          </a:prstGeom>
          <a:noFill/>
          <a:ln w="101600">
            <a:solidFill>
              <a:schemeClr val="bg1"/>
            </a:solidFill>
            <a:round/>
            <a:headEnd/>
            <a:tailEnd/>
          </a:ln>
        </p:spPr>
        <p:txBody>
          <a:bodyPr wrap="none" anchor="ctr"/>
          <a:lstStyle/>
          <a:p>
            <a:endParaRPr lang="en-US" sz="1800" smtClean="0">
              <a:solidFill>
                <a:srgbClr val="000000"/>
              </a:solidFill>
              <a:latin typeface="Arial" charset="0"/>
            </a:endParaRPr>
          </a:p>
        </p:txBody>
      </p:sp>
      <p:sp>
        <p:nvSpPr>
          <p:cNvPr id="2059" name="Text Box 11"/>
          <p:cNvSpPr txBox="1">
            <a:spLocks noChangeArrowheads="1"/>
          </p:cNvSpPr>
          <p:nvPr/>
        </p:nvSpPr>
        <p:spPr bwMode="auto">
          <a:xfrm>
            <a:off x="3736975" y="1600200"/>
            <a:ext cx="1597025" cy="3140075"/>
          </a:xfrm>
          <a:prstGeom prst="rect">
            <a:avLst/>
          </a:prstGeom>
          <a:noFill/>
          <a:ln w="9525">
            <a:noFill/>
            <a:miter lim="800000"/>
            <a:headEnd/>
            <a:tailEnd/>
          </a:ln>
        </p:spPr>
        <p:txBody>
          <a:bodyPr wrap="none">
            <a:spAutoFit/>
          </a:bodyPr>
          <a:lstStyle/>
          <a:p>
            <a:r>
              <a:rPr lang="en-US" altLang="zh-CN" sz="20000" smtClean="0">
                <a:solidFill>
                  <a:srgbClr val="FFFFFF"/>
                </a:solidFill>
                <a:latin typeface="Arial" charset="0"/>
                <a:ea typeface="宋体" charset="-122"/>
              </a:rPr>
              <a:t>5</a:t>
            </a:r>
            <a:endParaRPr lang="en-US" sz="20000" smtClean="0">
              <a:solidFill>
                <a:srgbClr val="FFFFFF"/>
              </a:solidFill>
              <a:latin typeface="Arial" charset="0"/>
            </a:endParaRP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57"/>
                                        </p:tgtEl>
                                        <p:attrNameLst>
                                          <p:attrName>style.visibility</p:attrName>
                                        </p:attrNameLst>
                                      </p:cBhvr>
                                      <p:to>
                                        <p:strVal val="visible"/>
                                      </p:to>
                                    </p:set>
                                    <p:animEffect transition="in" filter="wheel(1)">
                                      <p:cBhvr>
                                        <p:cTn id="7" dur="1000"/>
                                        <p:tgtEl>
                                          <p:spTgt spid="205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59"/>
                                        </p:tgtEl>
                                        <p:attrNameLst>
                                          <p:attrName>style.visibility</p:attrName>
                                        </p:attrNameLst>
                                      </p:cBhvr>
                                      <p:to>
                                        <p:strVal val="visible"/>
                                      </p:to>
                                    </p:set>
                                    <p:animEffect transition="in" filter="fade">
                                      <p:cBhvr>
                                        <p:cTn id="10" dur="500"/>
                                        <p:tgtEl>
                                          <p:spTgt spid="2059"/>
                                        </p:tgtEl>
                                      </p:cBhvr>
                                    </p:animEffect>
                                  </p:childTnLst>
                                </p:cTn>
                              </p:par>
                            </p:childTnLst>
                          </p:cTn>
                        </p:par>
                        <p:par>
                          <p:cTn id="11" fill="hold">
                            <p:stCondLst>
                              <p:cond delay="1000"/>
                            </p:stCondLst>
                            <p:childTnLst>
                              <p:par>
                                <p:cTn id="12" presetID="10" presetClass="exit" presetSubtype="0" fill="hold" grpId="1" nodeType="afterEffect">
                                  <p:stCondLst>
                                    <p:cond delay="0"/>
                                  </p:stCondLst>
                                  <p:childTnLst>
                                    <p:animEffect transition="out" filter="fade">
                                      <p:cBhvr>
                                        <p:cTn id="13" dur="500"/>
                                        <p:tgtEl>
                                          <p:spTgt spid="2057"/>
                                        </p:tgtEl>
                                      </p:cBhvr>
                                    </p:animEffect>
                                    <p:set>
                                      <p:cBhvr>
                                        <p:cTn id="14" dur="1" fill="hold">
                                          <p:stCondLst>
                                            <p:cond delay="499"/>
                                          </p:stCondLst>
                                        </p:cTn>
                                        <p:tgtEl>
                                          <p:spTgt spid="2057"/>
                                        </p:tgtEl>
                                        <p:attrNameLst>
                                          <p:attrName>style.visibility</p:attrName>
                                        </p:attrNameLst>
                                      </p:cBhvr>
                                      <p:to>
                                        <p:strVal val="hidden"/>
                                      </p:to>
                                    </p:set>
                                  </p:childTnLst>
                                </p:cTn>
                              </p:par>
                              <p:par>
                                <p:cTn id="15" presetID="10" presetClass="exit" presetSubtype="0" fill="hold" grpId="1" nodeType="withEffect">
                                  <p:stCondLst>
                                    <p:cond delay="0"/>
                                  </p:stCondLst>
                                  <p:childTnLst>
                                    <p:animEffect transition="out" filter="fade">
                                      <p:cBhvr>
                                        <p:cTn id="16" dur="500"/>
                                        <p:tgtEl>
                                          <p:spTgt spid="2059"/>
                                        </p:tgtEl>
                                      </p:cBhvr>
                                    </p:animEffect>
                                    <p:set>
                                      <p:cBhvr>
                                        <p:cTn id="17" dur="1" fill="hold">
                                          <p:stCondLst>
                                            <p:cond delay="499"/>
                                          </p:stCondLst>
                                        </p:cTn>
                                        <p:tgtEl>
                                          <p:spTgt spid="20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7" grpId="0" animBg="1"/>
      <p:bldP spid="2057" grpId="1" animBg="1"/>
      <p:bldP spid="2059" grpId="0"/>
      <p:bldP spid="2059"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Oval 2"/>
          <p:cNvSpPr>
            <a:spLocks noChangeArrowheads="1"/>
          </p:cNvSpPr>
          <p:nvPr/>
        </p:nvSpPr>
        <p:spPr bwMode="auto">
          <a:xfrm>
            <a:off x="1754188" y="457200"/>
            <a:ext cx="5484812" cy="5484813"/>
          </a:xfrm>
          <a:prstGeom prst="ellipse">
            <a:avLst/>
          </a:prstGeom>
          <a:noFill/>
          <a:ln w="101600">
            <a:solidFill>
              <a:schemeClr val="bg1"/>
            </a:solidFill>
            <a:round/>
            <a:headEnd/>
            <a:tailEnd/>
          </a:ln>
        </p:spPr>
        <p:txBody>
          <a:bodyPr wrap="none" anchor="ctr"/>
          <a:lstStyle/>
          <a:p>
            <a:endParaRPr lang="en-US" sz="1800" smtClean="0">
              <a:solidFill>
                <a:srgbClr val="000000"/>
              </a:solidFill>
              <a:latin typeface="Arial" charset="0"/>
            </a:endParaRPr>
          </a:p>
        </p:txBody>
      </p:sp>
      <p:sp>
        <p:nvSpPr>
          <p:cNvPr id="6147" name="Text Box 3"/>
          <p:cNvSpPr txBox="1">
            <a:spLocks noChangeArrowheads="1"/>
          </p:cNvSpPr>
          <p:nvPr/>
        </p:nvSpPr>
        <p:spPr bwMode="auto">
          <a:xfrm>
            <a:off x="3736975" y="1600200"/>
            <a:ext cx="1597025" cy="3140075"/>
          </a:xfrm>
          <a:prstGeom prst="rect">
            <a:avLst/>
          </a:prstGeom>
          <a:noFill/>
          <a:ln w="9525">
            <a:noFill/>
            <a:miter lim="800000"/>
            <a:headEnd/>
            <a:tailEnd/>
          </a:ln>
        </p:spPr>
        <p:txBody>
          <a:bodyPr wrap="none">
            <a:spAutoFit/>
          </a:bodyPr>
          <a:lstStyle/>
          <a:p>
            <a:r>
              <a:rPr lang="en-US" altLang="zh-CN" sz="20000" smtClean="0">
                <a:solidFill>
                  <a:srgbClr val="FFFFFF"/>
                </a:solidFill>
                <a:latin typeface="Arial" charset="0"/>
                <a:ea typeface="宋体" charset="-122"/>
              </a:rPr>
              <a:t>4</a:t>
            </a:r>
            <a:endParaRPr lang="en-US" sz="20000" smtClean="0">
              <a:solidFill>
                <a:srgbClr val="FFFFFF"/>
              </a:solidFill>
              <a:latin typeface="Arial" charset="0"/>
            </a:endParaRP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heel(1)">
                                      <p:cBhvr>
                                        <p:cTn id="7" dur="1000"/>
                                        <p:tgtEl>
                                          <p:spTgt spid="61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47"/>
                                        </p:tgtEl>
                                        <p:attrNameLst>
                                          <p:attrName>style.visibility</p:attrName>
                                        </p:attrNameLst>
                                      </p:cBhvr>
                                      <p:to>
                                        <p:strVal val="visible"/>
                                      </p:to>
                                    </p:set>
                                    <p:animEffect transition="in" filter="fade">
                                      <p:cBhvr>
                                        <p:cTn id="10" dur="500"/>
                                        <p:tgtEl>
                                          <p:spTgt spid="6147"/>
                                        </p:tgtEl>
                                      </p:cBhvr>
                                    </p:animEffect>
                                  </p:childTnLst>
                                </p:cTn>
                              </p:par>
                            </p:childTnLst>
                          </p:cTn>
                        </p:par>
                        <p:par>
                          <p:cTn id="11" fill="hold">
                            <p:stCondLst>
                              <p:cond delay="1000"/>
                            </p:stCondLst>
                            <p:childTnLst>
                              <p:par>
                                <p:cTn id="12" presetID="10" presetClass="exit" presetSubtype="0" fill="hold" grpId="1" nodeType="afterEffect">
                                  <p:stCondLst>
                                    <p:cond delay="0"/>
                                  </p:stCondLst>
                                  <p:childTnLst>
                                    <p:animEffect transition="out" filter="fade">
                                      <p:cBhvr>
                                        <p:cTn id="13" dur="500"/>
                                        <p:tgtEl>
                                          <p:spTgt spid="6146"/>
                                        </p:tgtEl>
                                      </p:cBhvr>
                                    </p:animEffect>
                                    <p:set>
                                      <p:cBhvr>
                                        <p:cTn id="14" dur="1" fill="hold">
                                          <p:stCondLst>
                                            <p:cond delay="499"/>
                                          </p:stCondLst>
                                        </p:cTn>
                                        <p:tgtEl>
                                          <p:spTgt spid="6146"/>
                                        </p:tgtEl>
                                        <p:attrNameLst>
                                          <p:attrName>style.visibility</p:attrName>
                                        </p:attrNameLst>
                                      </p:cBhvr>
                                      <p:to>
                                        <p:strVal val="hidden"/>
                                      </p:to>
                                    </p:set>
                                  </p:childTnLst>
                                </p:cTn>
                              </p:par>
                              <p:par>
                                <p:cTn id="15" presetID="10" presetClass="exit" presetSubtype="0" fill="hold" grpId="1" nodeType="withEffect">
                                  <p:stCondLst>
                                    <p:cond delay="0"/>
                                  </p:stCondLst>
                                  <p:childTnLst>
                                    <p:animEffect transition="out" filter="fade">
                                      <p:cBhvr>
                                        <p:cTn id="16" dur="500"/>
                                        <p:tgtEl>
                                          <p:spTgt spid="6147"/>
                                        </p:tgtEl>
                                      </p:cBhvr>
                                    </p:animEffect>
                                    <p:set>
                                      <p:cBhvr>
                                        <p:cTn id="17" dur="1" fill="hold">
                                          <p:stCondLst>
                                            <p:cond delay="499"/>
                                          </p:stCondLst>
                                        </p:cTn>
                                        <p:tgtEl>
                                          <p:spTgt spid="61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6" grpId="1" animBg="1"/>
      <p:bldP spid="6147" grpId="0"/>
      <p:bldP spid="6147"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Oval 2"/>
          <p:cNvSpPr>
            <a:spLocks noChangeArrowheads="1"/>
          </p:cNvSpPr>
          <p:nvPr/>
        </p:nvSpPr>
        <p:spPr bwMode="auto">
          <a:xfrm>
            <a:off x="1754188" y="457200"/>
            <a:ext cx="5484812" cy="5484813"/>
          </a:xfrm>
          <a:prstGeom prst="ellipse">
            <a:avLst/>
          </a:prstGeom>
          <a:noFill/>
          <a:ln w="101600">
            <a:solidFill>
              <a:schemeClr val="bg1"/>
            </a:solidFill>
            <a:round/>
            <a:headEnd/>
            <a:tailEnd/>
          </a:ln>
        </p:spPr>
        <p:txBody>
          <a:bodyPr wrap="none" anchor="ctr"/>
          <a:lstStyle/>
          <a:p>
            <a:endParaRPr lang="en-US" sz="1800" smtClean="0">
              <a:solidFill>
                <a:srgbClr val="000000"/>
              </a:solidFill>
              <a:latin typeface="Arial" charset="0"/>
            </a:endParaRPr>
          </a:p>
        </p:txBody>
      </p:sp>
      <p:sp>
        <p:nvSpPr>
          <p:cNvPr id="7171" name="Text Box 3"/>
          <p:cNvSpPr txBox="1">
            <a:spLocks noChangeArrowheads="1"/>
          </p:cNvSpPr>
          <p:nvPr/>
        </p:nvSpPr>
        <p:spPr bwMode="auto">
          <a:xfrm>
            <a:off x="3736975" y="1600200"/>
            <a:ext cx="1597025" cy="3140075"/>
          </a:xfrm>
          <a:prstGeom prst="rect">
            <a:avLst/>
          </a:prstGeom>
          <a:noFill/>
          <a:ln w="9525">
            <a:noFill/>
            <a:miter lim="800000"/>
            <a:headEnd/>
            <a:tailEnd/>
          </a:ln>
        </p:spPr>
        <p:txBody>
          <a:bodyPr wrap="none">
            <a:spAutoFit/>
          </a:bodyPr>
          <a:lstStyle/>
          <a:p>
            <a:r>
              <a:rPr lang="en-US" altLang="zh-CN" sz="20000" smtClean="0">
                <a:solidFill>
                  <a:srgbClr val="FFFFFF"/>
                </a:solidFill>
                <a:latin typeface="Arial" charset="0"/>
                <a:ea typeface="宋体" charset="-122"/>
              </a:rPr>
              <a:t>3</a:t>
            </a:r>
            <a:endParaRPr lang="en-US" sz="20000" smtClean="0">
              <a:solidFill>
                <a:srgbClr val="FFFFFF"/>
              </a:solidFill>
              <a:latin typeface="Arial" charset="0"/>
            </a:endParaRP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heel(1)">
                                      <p:cBhvr>
                                        <p:cTn id="7" dur="1000"/>
                                        <p:tgtEl>
                                          <p:spTgt spid="71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171"/>
                                        </p:tgtEl>
                                        <p:attrNameLst>
                                          <p:attrName>style.visibility</p:attrName>
                                        </p:attrNameLst>
                                      </p:cBhvr>
                                      <p:to>
                                        <p:strVal val="visible"/>
                                      </p:to>
                                    </p:set>
                                    <p:animEffect transition="in" filter="fade">
                                      <p:cBhvr>
                                        <p:cTn id="10" dur="500"/>
                                        <p:tgtEl>
                                          <p:spTgt spid="7171"/>
                                        </p:tgtEl>
                                      </p:cBhvr>
                                    </p:animEffect>
                                  </p:childTnLst>
                                </p:cTn>
                              </p:par>
                            </p:childTnLst>
                          </p:cTn>
                        </p:par>
                        <p:par>
                          <p:cTn id="11" fill="hold">
                            <p:stCondLst>
                              <p:cond delay="1000"/>
                            </p:stCondLst>
                            <p:childTnLst>
                              <p:par>
                                <p:cTn id="12" presetID="10" presetClass="exit" presetSubtype="0" fill="hold" grpId="1" nodeType="afterEffect">
                                  <p:stCondLst>
                                    <p:cond delay="0"/>
                                  </p:stCondLst>
                                  <p:childTnLst>
                                    <p:animEffect transition="out" filter="fade">
                                      <p:cBhvr>
                                        <p:cTn id="13" dur="500"/>
                                        <p:tgtEl>
                                          <p:spTgt spid="7170"/>
                                        </p:tgtEl>
                                      </p:cBhvr>
                                    </p:animEffect>
                                    <p:set>
                                      <p:cBhvr>
                                        <p:cTn id="14" dur="1" fill="hold">
                                          <p:stCondLst>
                                            <p:cond delay="499"/>
                                          </p:stCondLst>
                                        </p:cTn>
                                        <p:tgtEl>
                                          <p:spTgt spid="7170"/>
                                        </p:tgtEl>
                                        <p:attrNameLst>
                                          <p:attrName>style.visibility</p:attrName>
                                        </p:attrNameLst>
                                      </p:cBhvr>
                                      <p:to>
                                        <p:strVal val="hidden"/>
                                      </p:to>
                                    </p:set>
                                  </p:childTnLst>
                                </p:cTn>
                              </p:par>
                              <p:par>
                                <p:cTn id="15" presetID="10" presetClass="exit" presetSubtype="0" fill="hold" grpId="1" nodeType="withEffect">
                                  <p:stCondLst>
                                    <p:cond delay="0"/>
                                  </p:stCondLst>
                                  <p:childTnLst>
                                    <p:animEffect transition="out" filter="fade">
                                      <p:cBhvr>
                                        <p:cTn id="16" dur="500"/>
                                        <p:tgtEl>
                                          <p:spTgt spid="7171"/>
                                        </p:tgtEl>
                                      </p:cBhvr>
                                    </p:animEffect>
                                    <p:set>
                                      <p:cBhvr>
                                        <p:cTn id="17" dur="1" fill="hold">
                                          <p:stCondLst>
                                            <p:cond delay="499"/>
                                          </p:stCondLst>
                                        </p:cTn>
                                        <p:tgtEl>
                                          <p:spTgt spid="717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0" grpId="1" animBg="1"/>
      <p:bldP spid="7171" grpId="0"/>
      <p:bldP spid="717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 AN IMAGE</a:t>
            </a:r>
            <a:endParaRPr lang="en-US" dirty="0"/>
          </a:p>
        </p:txBody>
      </p:sp>
      <p:sp>
        <p:nvSpPr>
          <p:cNvPr id="3" name="Content Placeholder 2"/>
          <p:cNvSpPr>
            <a:spLocks noGrp="1"/>
          </p:cNvSpPr>
          <p:nvPr>
            <p:ph idx="1"/>
          </p:nvPr>
        </p:nvSpPr>
        <p:spPr/>
        <p:txBody>
          <a:bodyPr/>
          <a:lstStyle/>
          <a:p>
            <a:pPr>
              <a:buNone/>
            </a:pPr>
            <a:r>
              <a:rPr lang="en-US" dirty="0" smtClean="0"/>
              <a:t>Control Key and D</a:t>
            </a:r>
          </a:p>
          <a:p>
            <a:pPr>
              <a:buNone/>
            </a:pPr>
            <a:endParaRPr lang="en-US" dirty="0" smtClean="0"/>
          </a:p>
          <a:p>
            <a:pPr>
              <a:buNone/>
            </a:pPr>
            <a:endParaRPr lang="en-US" dirty="0"/>
          </a:p>
        </p:txBody>
      </p:sp>
      <p:pic>
        <p:nvPicPr>
          <p:cNvPr id="1026" name="Picture 2" descr="C:\Program Files\Microsoft Office\MEDIA\CAGCAT10\j0183328.wmf"/>
          <p:cNvPicPr>
            <a:picLocks noChangeAspect="1" noChangeArrowheads="1"/>
          </p:cNvPicPr>
          <p:nvPr/>
        </p:nvPicPr>
        <p:blipFill>
          <a:blip r:embed="rId2" cstate="print"/>
          <a:srcRect/>
          <a:stretch>
            <a:fillRect/>
          </a:stretch>
        </p:blipFill>
        <p:spPr bwMode="auto">
          <a:xfrm>
            <a:off x="1143000" y="3124200"/>
            <a:ext cx="1805940" cy="1814170"/>
          </a:xfrm>
          <a:prstGeom prst="rect">
            <a:avLst/>
          </a:prstGeom>
          <a:noFill/>
        </p:spPr>
      </p:pic>
      <p:pic>
        <p:nvPicPr>
          <p:cNvPr id="5" name="Picture 2" descr="C:\Program Files\Microsoft Office\MEDIA\CAGCAT10\j0183328.wmf"/>
          <p:cNvPicPr>
            <a:picLocks noChangeAspect="1" noChangeArrowheads="1"/>
          </p:cNvPicPr>
          <p:nvPr/>
        </p:nvPicPr>
        <p:blipFill>
          <a:blip r:embed="rId2" cstate="print"/>
          <a:srcRect/>
          <a:stretch>
            <a:fillRect/>
          </a:stretch>
        </p:blipFill>
        <p:spPr bwMode="auto">
          <a:xfrm>
            <a:off x="1295400" y="3276600"/>
            <a:ext cx="1805940" cy="1814170"/>
          </a:xfrm>
          <a:prstGeom prst="rect">
            <a:avLst/>
          </a:prstGeom>
          <a:noFill/>
        </p:spPr>
      </p:pic>
      <p:pic>
        <p:nvPicPr>
          <p:cNvPr id="6" name="Picture 2" descr="C:\Program Files\Microsoft Office\MEDIA\CAGCAT10\j0183328.wmf"/>
          <p:cNvPicPr>
            <a:picLocks noChangeAspect="1" noChangeArrowheads="1"/>
          </p:cNvPicPr>
          <p:nvPr/>
        </p:nvPicPr>
        <p:blipFill>
          <a:blip r:embed="rId2" cstate="print"/>
          <a:srcRect/>
          <a:stretch>
            <a:fillRect/>
          </a:stretch>
        </p:blipFill>
        <p:spPr bwMode="auto">
          <a:xfrm>
            <a:off x="1447800" y="3429000"/>
            <a:ext cx="1805940" cy="1814170"/>
          </a:xfrm>
          <a:prstGeom prst="rect">
            <a:avLst/>
          </a:prstGeom>
          <a:noFill/>
        </p:spPr>
      </p:pic>
      <p:pic>
        <p:nvPicPr>
          <p:cNvPr id="7" name="Picture 2" descr="C:\Program Files\Microsoft Office\MEDIA\CAGCAT10\j0183328.wmf"/>
          <p:cNvPicPr>
            <a:picLocks noChangeAspect="1" noChangeArrowheads="1"/>
          </p:cNvPicPr>
          <p:nvPr/>
        </p:nvPicPr>
        <p:blipFill>
          <a:blip r:embed="rId2" cstate="print"/>
          <a:srcRect/>
          <a:stretch>
            <a:fillRect/>
          </a:stretch>
        </p:blipFill>
        <p:spPr bwMode="auto">
          <a:xfrm>
            <a:off x="1600200" y="3581400"/>
            <a:ext cx="1805940" cy="1814170"/>
          </a:xfrm>
          <a:prstGeom prst="rect">
            <a:avLst/>
          </a:prstGeom>
          <a:noFill/>
        </p:spPr>
      </p:pic>
      <p:pic>
        <p:nvPicPr>
          <p:cNvPr id="8" name="Picture 2" descr="C:\Program Files\Microsoft Office\MEDIA\CAGCAT10\j0183328.wmf"/>
          <p:cNvPicPr>
            <a:picLocks noChangeAspect="1" noChangeArrowheads="1"/>
          </p:cNvPicPr>
          <p:nvPr/>
        </p:nvPicPr>
        <p:blipFill>
          <a:blip r:embed="rId2" cstate="print"/>
          <a:srcRect/>
          <a:stretch>
            <a:fillRect/>
          </a:stretch>
        </p:blipFill>
        <p:spPr bwMode="auto">
          <a:xfrm>
            <a:off x="1752600" y="3733800"/>
            <a:ext cx="1805940" cy="1814170"/>
          </a:xfrm>
          <a:prstGeom prst="rect">
            <a:avLst/>
          </a:prstGeom>
          <a:noFill/>
        </p:spPr>
      </p:pic>
      <p:pic>
        <p:nvPicPr>
          <p:cNvPr id="9" name="Picture 2" descr="C:\Program Files\Microsoft Office\MEDIA\CAGCAT10\j0183328.wmf"/>
          <p:cNvPicPr>
            <a:picLocks noChangeAspect="1" noChangeArrowheads="1"/>
          </p:cNvPicPr>
          <p:nvPr/>
        </p:nvPicPr>
        <p:blipFill>
          <a:blip r:embed="rId2" cstate="print"/>
          <a:srcRect/>
          <a:stretch>
            <a:fillRect/>
          </a:stretch>
        </p:blipFill>
        <p:spPr bwMode="auto">
          <a:xfrm>
            <a:off x="1905000" y="3886200"/>
            <a:ext cx="1805940" cy="1814170"/>
          </a:xfrm>
          <a:prstGeom prst="rect">
            <a:avLst/>
          </a:prstGeom>
          <a:noFill/>
        </p:spPr>
      </p:pic>
      <p:pic>
        <p:nvPicPr>
          <p:cNvPr id="10" name="Picture 2" descr="C:\Program Files\Microsoft Office\MEDIA\CAGCAT10\j0183328.wmf"/>
          <p:cNvPicPr>
            <a:picLocks noChangeAspect="1" noChangeArrowheads="1"/>
          </p:cNvPicPr>
          <p:nvPr/>
        </p:nvPicPr>
        <p:blipFill>
          <a:blip r:embed="rId2" cstate="print"/>
          <a:srcRect/>
          <a:stretch>
            <a:fillRect/>
          </a:stretch>
        </p:blipFill>
        <p:spPr bwMode="auto">
          <a:xfrm>
            <a:off x="2057400" y="4038600"/>
            <a:ext cx="1805940" cy="1814170"/>
          </a:xfrm>
          <a:prstGeom prst="rect">
            <a:avLst/>
          </a:prstGeom>
          <a:noFill/>
        </p:spPr>
      </p:pic>
      <p:pic>
        <p:nvPicPr>
          <p:cNvPr id="11" name="Picture 2" descr="C:\Program Files\Microsoft Office\MEDIA\CAGCAT10\j0183328.wmf"/>
          <p:cNvPicPr>
            <a:picLocks noChangeAspect="1" noChangeArrowheads="1"/>
          </p:cNvPicPr>
          <p:nvPr/>
        </p:nvPicPr>
        <p:blipFill>
          <a:blip r:embed="rId2" cstate="print"/>
          <a:srcRect/>
          <a:stretch>
            <a:fillRect/>
          </a:stretch>
        </p:blipFill>
        <p:spPr bwMode="auto">
          <a:xfrm>
            <a:off x="2209800" y="4191000"/>
            <a:ext cx="1805940" cy="1814170"/>
          </a:xfrm>
          <a:prstGeom prst="rect">
            <a:avLst/>
          </a:prstGeom>
          <a:noFill/>
        </p:spPr>
      </p:pic>
      <p:pic>
        <p:nvPicPr>
          <p:cNvPr id="12" name="Picture 2" descr="C:\Program Files\Microsoft Office\MEDIA\CAGCAT10\j0183328.wmf"/>
          <p:cNvPicPr>
            <a:picLocks noChangeAspect="1" noChangeArrowheads="1"/>
          </p:cNvPicPr>
          <p:nvPr/>
        </p:nvPicPr>
        <p:blipFill>
          <a:blip r:embed="rId2" cstate="print"/>
          <a:srcRect/>
          <a:stretch>
            <a:fillRect/>
          </a:stretch>
        </p:blipFill>
        <p:spPr bwMode="auto">
          <a:xfrm>
            <a:off x="2362200" y="4343400"/>
            <a:ext cx="1805940" cy="1814170"/>
          </a:xfrm>
          <a:prstGeom prst="rect">
            <a:avLst/>
          </a:prstGeom>
          <a:noFill/>
        </p:spPr>
      </p:pic>
      <p:pic>
        <p:nvPicPr>
          <p:cNvPr id="13" name="Picture 2" descr="C:\Program Files\Microsoft Office\MEDIA\CAGCAT10\j0183328.wmf"/>
          <p:cNvPicPr>
            <a:picLocks noChangeAspect="1" noChangeArrowheads="1"/>
          </p:cNvPicPr>
          <p:nvPr/>
        </p:nvPicPr>
        <p:blipFill>
          <a:blip r:embed="rId2" cstate="print"/>
          <a:srcRect/>
          <a:stretch>
            <a:fillRect/>
          </a:stretch>
        </p:blipFill>
        <p:spPr bwMode="auto">
          <a:xfrm>
            <a:off x="2514600" y="4495800"/>
            <a:ext cx="1805940" cy="1814170"/>
          </a:xfrm>
          <a:prstGeom prst="rect">
            <a:avLst/>
          </a:prstGeom>
          <a:noFill/>
        </p:spPr>
      </p:pic>
      <p:pic>
        <p:nvPicPr>
          <p:cNvPr id="14" name="Picture 2" descr="C:\Program Files\Microsoft Office\MEDIA\CAGCAT10\j0183328.wmf"/>
          <p:cNvPicPr>
            <a:picLocks noChangeAspect="1" noChangeArrowheads="1"/>
          </p:cNvPicPr>
          <p:nvPr/>
        </p:nvPicPr>
        <p:blipFill>
          <a:blip r:embed="rId2" cstate="print"/>
          <a:srcRect/>
          <a:stretch>
            <a:fillRect/>
          </a:stretch>
        </p:blipFill>
        <p:spPr bwMode="auto">
          <a:xfrm>
            <a:off x="2667000" y="4648200"/>
            <a:ext cx="1805940" cy="181417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Oval 2"/>
          <p:cNvSpPr>
            <a:spLocks noChangeArrowheads="1"/>
          </p:cNvSpPr>
          <p:nvPr/>
        </p:nvSpPr>
        <p:spPr bwMode="auto">
          <a:xfrm>
            <a:off x="1754188" y="457200"/>
            <a:ext cx="5484812" cy="5484813"/>
          </a:xfrm>
          <a:prstGeom prst="ellipse">
            <a:avLst/>
          </a:prstGeom>
          <a:noFill/>
          <a:ln w="101600">
            <a:solidFill>
              <a:schemeClr val="bg1"/>
            </a:solidFill>
            <a:round/>
            <a:headEnd/>
            <a:tailEnd/>
          </a:ln>
        </p:spPr>
        <p:txBody>
          <a:bodyPr wrap="none" anchor="ctr"/>
          <a:lstStyle/>
          <a:p>
            <a:endParaRPr lang="en-US" sz="1800" smtClean="0">
              <a:solidFill>
                <a:srgbClr val="000000"/>
              </a:solidFill>
              <a:latin typeface="Arial" charset="0"/>
            </a:endParaRPr>
          </a:p>
        </p:txBody>
      </p:sp>
      <p:sp>
        <p:nvSpPr>
          <p:cNvPr id="8195" name="Text Box 3"/>
          <p:cNvSpPr txBox="1">
            <a:spLocks noChangeArrowheads="1"/>
          </p:cNvSpPr>
          <p:nvPr/>
        </p:nvSpPr>
        <p:spPr bwMode="auto">
          <a:xfrm>
            <a:off x="3736975" y="1600200"/>
            <a:ext cx="1597025" cy="3140075"/>
          </a:xfrm>
          <a:prstGeom prst="rect">
            <a:avLst/>
          </a:prstGeom>
          <a:noFill/>
          <a:ln w="9525">
            <a:noFill/>
            <a:miter lim="800000"/>
            <a:headEnd/>
            <a:tailEnd/>
          </a:ln>
        </p:spPr>
        <p:txBody>
          <a:bodyPr wrap="none">
            <a:spAutoFit/>
          </a:bodyPr>
          <a:lstStyle/>
          <a:p>
            <a:r>
              <a:rPr lang="en-US" altLang="zh-CN" sz="20000" smtClean="0">
                <a:solidFill>
                  <a:srgbClr val="FFFFFF"/>
                </a:solidFill>
                <a:latin typeface="Arial" charset="0"/>
                <a:ea typeface="宋体" charset="-122"/>
              </a:rPr>
              <a:t>2</a:t>
            </a:r>
            <a:endParaRPr lang="en-US" sz="20000" smtClean="0">
              <a:solidFill>
                <a:srgbClr val="FFFFFF"/>
              </a:solidFill>
              <a:latin typeface="Arial" charset="0"/>
            </a:endParaRP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heel(1)">
                                      <p:cBhvr>
                                        <p:cTn id="7" dur="1000"/>
                                        <p:tgtEl>
                                          <p:spTgt spid="819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195"/>
                                        </p:tgtEl>
                                        <p:attrNameLst>
                                          <p:attrName>style.visibility</p:attrName>
                                        </p:attrNameLst>
                                      </p:cBhvr>
                                      <p:to>
                                        <p:strVal val="visible"/>
                                      </p:to>
                                    </p:set>
                                    <p:animEffect transition="in" filter="fade">
                                      <p:cBhvr>
                                        <p:cTn id="10" dur="500"/>
                                        <p:tgtEl>
                                          <p:spTgt spid="8195"/>
                                        </p:tgtEl>
                                      </p:cBhvr>
                                    </p:animEffect>
                                  </p:childTnLst>
                                </p:cTn>
                              </p:par>
                            </p:childTnLst>
                          </p:cTn>
                        </p:par>
                        <p:par>
                          <p:cTn id="11" fill="hold">
                            <p:stCondLst>
                              <p:cond delay="1000"/>
                            </p:stCondLst>
                            <p:childTnLst>
                              <p:par>
                                <p:cTn id="12" presetID="10" presetClass="exit" presetSubtype="0" fill="hold" grpId="1" nodeType="afterEffect">
                                  <p:stCondLst>
                                    <p:cond delay="0"/>
                                  </p:stCondLst>
                                  <p:childTnLst>
                                    <p:animEffect transition="out" filter="fade">
                                      <p:cBhvr>
                                        <p:cTn id="13" dur="500"/>
                                        <p:tgtEl>
                                          <p:spTgt spid="8194"/>
                                        </p:tgtEl>
                                      </p:cBhvr>
                                    </p:animEffect>
                                    <p:set>
                                      <p:cBhvr>
                                        <p:cTn id="14" dur="1" fill="hold">
                                          <p:stCondLst>
                                            <p:cond delay="499"/>
                                          </p:stCondLst>
                                        </p:cTn>
                                        <p:tgtEl>
                                          <p:spTgt spid="8194"/>
                                        </p:tgtEl>
                                        <p:attrNameLst>
                                          <p:attrName>style.visibility</p:attrName>
                                        </p:attrNameLst>
                                      </p:cBhvr>
                                      <p:to>
                                        <p:strVal val="hidden"/>
                                      </p:to>
                                    </p:set>
                                  </p:childTnLst>
                                </p:cTn>
                              </p:par>
                              <p:par>
                                <p:cTn id="15" presetID="10" presetClass="exit" presetSubtype="0" fill="hold" grpId="1" nodeType="withEffect">
                                  <p:stCondLst>
                                    <p:cond delay="0"/>
                                  </p:stCondLst>
                                  <p:childTnLst>
                                    <p:animEffect transition="out" filter="fade">
                                      <p:cBhvr>
                                        <p:cTn id="16" dur="500"/>
                                        <p:tgtEl>
                                          <p:spTgt spid="8195"/>
                                        </p:tgtEl>
                                      </p:cBhvr>
                                    </p:animEffect>
                                    <p:set>
                                      <p:cBhvr>
                                        <p:cTn id="17" dur="1" fill="hold">
                                          <p:stCondLst>
                                            <p:cond delay="499"/>
                                          </p:stCondLst>
                                        </p:cTn>
                                        <p:tgtEl>
                                          <p:spTgt spid="81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4" grpId="1" animBg="1"/>
      <p:bldP spid="8195" grpId="0"/>
      <p:bldP spid="8195"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Oval 2"/>
          <p:cNvSpPr>
            <a:spLocks noChangeArrowheads="1"/>
          </p:cNvSpPr>
          <p:nvPr/>
        </p:nvSpPr>
        <p:spPr bwMode="auto">
          <a:xfrm>
            <a:off x="1754188" y="457200"/>
            <a:ext cx="5484812" cy="5484813"/>
          </a:xfrm>
          <a:prstGeom prst="ellipse">
            <a:avLst/>
          </a:prstGeom>
          <a:noFill/>
          <a:ln w="101600">
            <a:solidFill>
              <a:schemeClr val="bg1"/>
            </a:solidFill>
            <a:round/>
            <a:headEnd/>
            <a:tailEnd/>
          </a:ln>
        </p:spPr>
        <p:txBody>
          <a:bodyPr wrap="none" anchor="ctr"/>
          <a:lstStyle/>
          <a:p>
            <a:endParaRPr lang="en-US" sz="1800" smtClean="0">
              <a:solidFill>
                <a:srgbClr val="000000"/>
              </a:solidFill>
              <a:latin typeface="Arial" charset="0"/>
            </a:endParaRPr>
          </a:p>
        </p:txBody>
      </p:sp>
      <p:sp>
        <p:nvSpPr>
          <p:cNvPr id="9219" name="Text Box 3"/>
          <p:cNvSpPr txBox="1">
            <a:spLocks noChangeArrowheads="1"/>
          </p:cNvSpPr>
          <p:nvPr/>
        </p:nvSpPr>
        <p:spPr bwMode="auto">
          <a:xfrm>
            <a:off x="3736975" y="1600200"/>
            <a:ext cx="1597025" cy="3140075"/>
          </a:xfrm>
          <a:prstGeom prst="rect">
            <a:avLst/>
          </a:prstGeom>
          <a:noFill/>
          <a:ln w="9525">
            <a:noFill/>
            <a:miter lim="800000"/>
            <a:headEnd/>
            <a:tailEnd/>
          </a:ln>
        </p:spPr>
        <p:txBody>
          <a:bodyPr wrap="none">
            <a:spAutoFit/>
          </a:bodyPr>
          <a:lstStyle/>
          <a:p>
            <a:r>
              <a:rPr lang="en-US" altLang="zh-CN" sz="20000" smtClean="0">
                <a:solidFill>
                  <a:srgbClr val="FFFFFF"/>
                </a:solidFill>
                <a:latin typeface="Arial" charset="0"/>
                <a:ea typeface="宋体" charset="-122"/>
              </a:rPr>
              <a:t>1</a:t>
            </a:r>
            <a:endParaRPr lang="en-US" sz="20000" smtClean="0">
              <a:solidFill>
                <a:srgbClr val="FFFFFF"/>
              </a:solidFill>
              <a:latin typeface="Arial" charset="0"/>
            </a:endParaRP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heel(1)">
                                      <p:cBhvr>
                                        <p:cTn id="7" dur="1000"/>
                                        <p:tgtEl>
                                          <p:spTgt spid="92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219"/>
                                        </p:tgtEl>
                                        <p:attrNameLst>
                                          <p:attrName>style.visibility</p:attrName>
                                        </p:attrNameLst>
                                      </p:cBhvr>
                                      <p:to>
                                        <p:strVal val="visible"/>
                                      </p:to>
                                    </p:set>
                                    <p:animEffect transition="in" filter="fade">
                                      <p:cBhvr>
                                        <p:cTn id="10" dur="500"/>
                                        <p:tgtEl>
                                          <p:spTgt spid="9219"/>
                                        </p:tgtEl>
                                      </p:cBhvr>
                                    </p:animEffect>
                                  </p:childTnLst>
                                </p:cTn>
                              </p:par>
                            </p:childTnLst>
                          </p:cTn>
                        </p:par>
                        <p:par>
                          <p:cTn id="11" fill="hold">
                            <p:stCondLst>
                              <p:cond delay="1000"/>
                            </p:stCondLst>
                            <p:childTnLst>
                              <p:par>
                                <p:cTn id="12" presetID="10" presetClass="exit" presetSubtype="0" fill="hold" grpId="1" nodeType="afterEffect">
                                  <p:stCondLst>
                                    <p:cond delay="0"/>
                                  </p:stCondLst>
                                  <p:childTnLst>
                                    <p:animEffect transition="out" filter="fade">
                                      <p:cBhvr>
                                        <p:cTn id="13" dur="500"/>
                                        <p:tgtEl>
                                          <p:spTgt spid="9218"/>
                                        </p:tgtEl>
                                      </p:cBhvr>
                                    </p:animEffect>
                                    <p:set>
                                      <p:cBhvr>
                                        <p:cTn id="14" dur="1" fill="hold">
                                          <p:stCondLst>
                                            <p:cond delay="499"/>
                                          </p:stCondLst>
                                        </p:cTn>
                                        <p:tgtEl>
                                          <p:spTgt spid="9218"/>
                                        </p:tgtEl>
                                        <p:attrNameLst>
                                          <p:attrName>style.visibility</p:attrName>
                                        </p:attrNameLst>
                                      </p:cBhvr>
                                      <p:to>
                                        <p:strVal val="hidden"/>
                                      </p:to>
                                    </p:set>
                                  </p:childTnLst>
                                </p:cTn>
                              </p:par>
                              <p:par>
                                <p:cTn id="15" presetID="10" presetClass="exit" presetSubtype="0" fill="hold" grpId="1" nodeType="withEffect">
                                  <p:stCondLst>
                                    <p:cond delay="0"/>
                                  </p:stCondLst>
                                  <p:childTnLst>
                                    <p:animEffect transition="out" filter="fade">
                                      <p:cBhvr>
                                        <p:cTn id="16" dur="500"/>
                                        <p:tgtEl>
                                          <p:spTgt spid="9219"/>
                                        </p:tgtEl>
                                      </p:cBhvr>
                                    </p:animEffect>
                                    <p:set>
                                      <p:cBhvr>
                                        <p:cTn id="17" dur="1" fill="hold">
                                          <p:stCondLst>
                                            <p:cond delay="499"/>
                                          </p:stCondLst>
                                        </p:cTn>
                                        <p:tgtEl>
                                          <p:spTgt spid="92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8" grpId="1" animBg="1"/>
      <p:bldP spid="9219" grpId="0"/>
      <p:bldP spid="9219"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3708400" y="182563"/>
            <a:ext cx="1990725" cy="6486525"/>
            <a:chOff x="2336" y="115"/>
            <a:chExt cx="1254" cy="4086"/>
          </a:xfrm>
        </p:grpSpPr>
        <p:grpSp>
          <p:nvGrpSpPr>
            <p:cNvPr id="3" name="Group 10"/>
            <p:cNvGrpSpPr>
              <a:grpSpLocks/>
            </p:cNvGrpSpPr>
            <p:nvPr/>
          </p:nvGrpSpPr>
          <p:grpSpPr bwMode="auto">
            <a:xfrm rot="1320000">
              <a:off x="2336" y="2079"/>
              <a:ext cx="453" cy="2122"/>
              <a:chOff x="2336" y="2079"/>
              <a:chExt cx="453" cy="2122"/>
            </a:xfrm>
          </p:grpSpPr>
          <p:sp>
            <p:nvSpPr>
              <p:cNvPr id="3080" name="Line 8"/>
              <p:cNvSpPr>
                <a:spLocks noChangeShapeType="1"/>
              </p:cNvSpPr>
              <p:nvPr/>
            </p:nvSpPr>
            <p:spPr bwMode="auto">
              <a:xfrm>
                <a:off x="2567" y="2079"/>
                <a:ext cx="0" cy="1678"/>
              </a:xfrm>
              <a:prstGeom prst="line">
                <a:avLst/>
              </a:prstGeom>
              <a:noFill/>
              <a:ln w="57150">
                <a:solidFill>
                  <a:srgbClr val="0066FF"/>
                </a:solidFill>
                <a:round/>
                <a:headEnd/>
                <a:tailEnd/>
              </a:ln>
              <a:effectLst/>
            </p:spPr>
            <p:txBody>
              <a:bodyPr/>
              <a:lstStyle/>
              <a:p>
                <a:endParaRPr lang="en-US"/>
              </a:p>
            </p:txBody>
          </p:sp>
          <p:sp>
            <p:nvSpPr>
              <p:cNvPr id="3081" name="Oval 9"/>
              <p:cNvSpPr>
                <a:spLocks noChangeArrowheads="1"/>
              </p:cNvSpPr>
              <p:nvPr/>
            </p:nvSpPr>
            <p:spPr bwMode="auto">
              <a:xfrm>
                <a:off x="2336" y="3748"/>
                <a:ext cx="453" cy="453"/>
              </a:xfrm>
              <a:prstGeom prst="ellipse">
                <a:avLst/>
              </a:prstGeom>
              <a:noFill/>
              <a:ln w="57150">
                <a:solidFill>
                  <a:srgbClr val="0066FF"/>
                </a:solidFill>
                <a:round/>
                <a:headEnd/>
                <a:tailEnd/>
              </a:ln>
              <a:effectLst/>
            </p:spPr>
            <p:txBody>
              <a:bodyPr wrap="none" anchor="ctr"/>
              <a:lstStyle/>
              <a:p>
                <a:endParaRPr lang="en-US"/>
              </a:p>
            </p:txBody>
          </p:sp>
        </p:grpSp>
        <p:grpSp>
          <p:nvGrpSpPr>
            <p:cNvPr id="4" name="Group 11"/>
            <p:cNvGrpSpPr>
              <a:grpSpLocks/>
            </p:cNvGrpSpPr>
            <p:nvPr/>
          </p:nvGrpSpPr>
          <p:grpSpPr bwMode="auto">
            <a:xfrm rot="-9480000">
              <a:off x="3137" y="115"/>
              <a:ext cx="453" cy="2122"/>
              <a:chOff x="2336" y="2079"/>
              <a:chExt cx="453" cy="2122"/>
            </a:xfrm>
          </p:grpSpPr>
          <p:sp>
            <p:nvSpPr>
              <p:cNvPr id="3084" name="Line 12"/>
              <p:cNvSpPr>
                <a:spLocks noChangeShapeType="1"/>
              </p:cNvSpPr>
              <p:nvPr/>
            </p:nvSpPr>
            <p:spPr bwMode="auto">
              <a:xfrm>
                <a:off x="2567" y="2079"/>
                <a:ext cx="0" cy="1678"/>
              </a:xfrm>
              <a:prstGeom prst="line">
                <a:avLst/>
              </a:prstGeom>
              <a:noFill/>
              <a:ln w="57150">
                <a:solidFill>
                  <a:srgbClr val="0066FF">
                    <a:alpha val="999"/>
                  </a:srgbClr>
                </a:solidFill>
                <a:round/>
                <a:headEnd/>
                <a:tailEnd/>
              </a:ln>
              <a:effectLst/>
            </p:spPr>
            <p:txBody>
              <a:bodyPr/>
              <a:lstStyle/>
              <a:p>
                <a:endParaRPr lang="en-US"/>
              </a:p>
            </p:txBody>
          </p:sp>
          <p:sp>
            <p:nvSpPr>
              <p:cNvPr id="3085" name="Oval 13"/>
              <p:cNvSpPr>
                <a:spLocks noChangeArrowheads="1"/>
              </p:cNvSpPr>
              <p:nvPr/>
            </p:nvSpPr>
            <p:spPr bwMode="auto">
              <a:xfrm>
                <a:off x="2336" y="3748"/>
                <a:ext cx="453" cy="453"/>
              </a:xfrm>
              <a:prstGeom prst="ellipse">
                <a:avLst/>
              </a:prstGeom>
              <a:noFill/>
              <a:ln w="57150">
                <a:solidFill>
                  <a:srgbClr val="0066FF">
                    <a:alpha val="999"/>
                  </a:srgbClr>
                </a:solidFill>
                <a:round/>
                <a:headEnd/>
                <a:tailEnd/>
              </a:ln>
              <a:effectLst/>
            </p:spPr>
            <p:txBody>
              <a:bodyPr wrap="none" anchor="ctr"/>
              <a:lstStyle/>
              <a:p>
                <a:endParaRPr 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accel="50000" decel="50000" autoRev="1" fill="hold" nodeType="withEffect">
                                  <p:stCondLst>
                                    <p:cond delay="0"/>
                                  </p:stCondLst>
                                  <p:childTnLst>
                                    <p:animRot by="-27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030413" y="-11044238"/>
            <a:ext cx="5346700" cy="17418051"/>
            <a:chOff x="2336" y="115"/>
            <a:chExt cx="1254" cy="4086"/>
          </a:xfrm>
        </p:grpSpPr>
        <p:grpSp>
          <p:nvGrpSpPr>
            <p:cNvPr id="3" name="Group 3"/>
            <p:cNvGrpSpPr>
              <a:grpSpLocks/>
            </p:cNvGrpSpPr>
            <p:nvPr/>
          </p:nvGrpSpPr>
          <p:grpSpPr bwMode="auto">
            <a:xfrm rot="1320000">
              <a:off x="2336" y="2079"/>
              <a:ext cx="453" cy="2122"/>
              <a:chOff x="2336" y="2079"/>
              <a:chExt cx="453" cy="2122"/>
            </a:xfrm>
          </p:grpSpPr>
          <p:sp>
            <p:nvSpPr>
              <p:cNvPr id="4100" name="Line 4"/>
              <p:cNvSpPr>
                <a:spLocks noChangeShapeType="1"/>
              </p:cNvSpPr>
              <p:nvPr/>
            </p:nvSpPr>
            <p:spPr bwMode="auto">
              <a:xfrm>
                <a:off x="2567" y="2079"/>
                <a:ext cx="0" cy="1678"/>
              </a:xfrm>
              <a:prstGeom prst="line">
                <a:avLst/>
              </a:prstGeom>
              <a:noFill/>
              <a:ln w="57150">
                <a:solidFill>
                  <a:srgbClr val="0066FF"/>
                </a:solidFill>
                <a:round/>
                <a:headEnd/>
                <a:tailEnd/>
              </a:ln>
              <a:effectLst/>
            </p:spPr>
            <p:txBody>
              <a:bodyPr/>
              <a:lstStyle/>
              <a:p>
                <a:endParaRPr lang="en-US"/>
              </a:p>
            </p:txBody>
          </p:sp>
          <p:sp>
            <p:nvSpPr>
              <p:cNvPr id="4101" name="Oval 5"/>
              <p:cNvSpPr>
                <a:spLocks noChangeArrowheads="1"/>
              </p:cNvSpPr>
              <p:nvPr/>
            </p:nvSpPr>
            <p:spPr bwMode="auto">
              <a:xfrm>
                <a:off x="2336" y="3748"/>
                <a:ext cx="453" cy="453"/>
              </a:xfrm>
              <a:prstGeom prst="ellipse">
                <a:avLst/>
              </a:prstGeom>
              <a:noFill/>
              <a:ln w="57150">
                <a:solidFill>
                  <a:srgbClr val="0066FF"/>
                </a:solidFill>
                <a:round/>
                <a:headEnd/>
                <a:tailEnd/>
              </a:ln>
              <a:effectLst/>
            </p:spPr>
            <p:txBody>
              <a:bodyPr wrap="none" anchor="ctr"/>
              <a:lstStyle/>
              <a:p>
                <a:endParaRPr lang="en-US"/>
              </a:p>
            </p:txBody>
          </p:sp>
        </p:grpSp>
        <p:grpSp>
          <p:nvGrpSpPr>
            <p:cNvPr id="4" name="Group 6"/>
            <p:cNvGrpSpPr>
              <a:grpSpLocks/>
            </p:cNvGrpSpPr>
            <p:nvPr/>
          </p:nvGrpSpPr>
          <p:grpSpPr bwMode="auto">
            <a:xfrm rot="-9480000">
              <a:off x="3137" y="115"/>
              <a:ext cx="453" cy="2122"/>
              <a:chOff x="2336" y="2079"/>
              <a:chExt cx="453" cy="2122"/>
            </a:xfrm>
          </p:grpSpPr>
          <p:sp>
            <p:nvSpPr>
              <p:cNvPr id="4103" name="Line 7"/>
              <p:cNvSpPr>
                <a:spLocks noChangeShapeType="1"/>
              </p:cNvSpPr>
              <p:nvPr/>
            </p:nvSpPr>
            <p:spPr bwMode="auto">
              <a:xfrm>
                <a:off x="2567" y="2079"/>
                <a:ext cx="0" cy="1678"/>
              </a:xfrm>
              <a:prstGeom prst="line">
                <a:avLst/>
              </a:prstGeom>
              <a:noFill/>
              <a:ln w="57150">
                <a:solidFill>
                  <a:srgbClr val="0066FF">
                    <a:alpha val="999"/>
                  </a:srgbClr>
                </a:solidFill>
                <a:round/>
                <a:headEnd/>
                <a:tailEnd/>
              </a:ln>
              <a:effectLst/>
            </p:spPr>
            <p:txBody>
              <a:bodyPr/>
              <a:lstStyle/>
              <a:p>
                <a:endParaRPr lang="en-US"/>
              </a:p>
            </p:txBody>
          </p:sp>
          <p:sp>
            <p:nvSpPr>
              <p:cNvPr id="4104" name="Oval 8"/>
              <p:cNvSpPr>
                <a:spLocks noChangeArrowheads="1"/>
              </p:cNvSpPr>
              <p:nvPr/>
            </p:nvSpPr>
            <p:spPr bwMode="auto">
              <a:xfrm>
                <a:off x="2336" y="3748"/>
                <a:ext cx="453" cy="453"/>
              </a:xfrm>
              <a:prstGeom prst="ellipse">
                <a:avLst/>
              </a:prstGeom>
              <a:noFill/>
              <a:ln w="57150">
                <a:solidFill>
                  <a:srgbClr val="0066FF">
                    <a:alpha val="999"/>
                  </a:srgbClr>
                </a:solidFill>
                <a:round/>
                <a:headEnd/>
                <a:tailEnd/>
              </a:ln>
              <a:effectLst/>
            </p:spPr>
            <p:txBody>
              <a:bodyPr wrap="none" anchor="ctr"/>
              <a:lstStyle/>
              <a:p>
                <a:endParaRPr 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accel="50000" decel="50000" autoRev="1" fill="hold" nodeType="withEffect">
                                  <p:stCondLst>
                                    <p:cond delay="0"/>
                                  </p:stCondLst>
                                  <p:childTnLst>
                                    <p:animRot by="-27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mtClean="0"/>
              <a:t>Hidden Pivot</a:t>
            </a:r>
          </a:p>
        </p:txBody>
      </p:sp>
      <p:sp>
        <p:nvSpPr>
          <p:cNvPr id="2051" name="Rectangle 3"/>
          <p:cNvSpPr>
            <a:spLocks noGrp="1" noChangeArrowheads="1"/>
          </p:cNvSpPr>
          <p:nvPr>
            <p:ph type="subTitle" idx="1"/>
          </p:nvPr>
        </p:nvSpPr>
        <p:spPr/>
        <p:txBody>
          <a:bodyPr/>
          <a:lstStyle/>
          <a:p>
            <a:pPr eaLnBrk="1" hangingPunct="1"/>
            <a:r>
              <a:rPr lang="en-US" smtClean="0"/>
              <a:t>Tutorial on rotating an object on hidden pivot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4" name="Rectangle 3"/>
          <p:cNvSpPr/>
          <p:nvPr/>
        </p:nvSpPr>
        <p:spPr>
          <a:xfrm>
            <a:off x="685800" y="2819400"/>
            <a:ext cx="7467600" cy="2308324"/>
          </a:xfrm>
          <a:prstGeom prst="rect">
            <a:avLst/>
          </a:prstGeom>
        </p:spPr>
        <p:txBody>
          <a:bodyPr wrap="square">
            <a:spAutoFit/>
          </a:bodyPr>
          <a:lstStyle/>
          <a:p>
            <a:r>
              <a:rPr lang="en-US" b="1" dirty="0" smtClean="0"/>
              <a:t>Normal dimension to side screen during a slideshow!</a:t>
            </a:r>
          </a:p>
          <a:p>
            <a:r>
              <a:rPr lang="en-US" dirty="0" smtClean="0"/>
              <a:t>It is impossible to go from a normal dimension presentation to a wide screen version on the fly. but you can fake it.</a:t>
            </a:r>
          </a:p>
          <a:p>
            <a:r>
              <a:rPr lang="en-US" dirty="0" smtClean="0"/>
              <a:t>Start with a normal dimension presentation,</a:t>
            </a:r>
          </a:p>
          <a:p>
            <a:r>
              <a:rPr lang="en-US" dirty="0" smtClean="0"/>
              <a:t>Add </a:t>
            </a:r>
            <a:r>
              <a:rPr lang="en-US" dirty="0" err="1" smtClean="0"/>
              <a:t>autoshapes</a:t>
            </a:r>
            <a:r>
              <a:rPr lang="en-US" dirty="0" smtClean="0"/>
              <a:t> top and bottom to "Fly In"</a:t>
            </a:r>
          </a:p>
          <a:p>
            <a:r>
              <a:rPr lang="en-US" dirty="0" smtClean="0"/>
              <a:t>That simple!!!</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3657600" y="1590675"/>
            <a:ext cx="1828800" cy="3675063"/>
            <a:chOff x="2208" y="912"/>
            <a:chExt cx="1152" cy="2315"/>
          </a:xfrm>
        </p:grpSpPr>
        <p:sp>
          <p:nvSpPr>
            <p:cNvPr id="3083" name="Oval 4"/>
            <p:cNvSpPr>
              <a:spLocks noChangeArrowheads="1"/>
            </p:cNvSpPr>
            <p:nvPr/>
          </p:nvSpPr>
          <p:spPr bwMode="auto">
            <a:xfrm>
              <a:off x="2208" y="912"/>
              <a:ext cx="1152" cy="1152"/>
            </a:xfrm>
            <a:prstGeom prst="ellipse">
              <a:avLst/>
            </a:prstGeom>
            <a:solidFill>
              <a:srgbClr val="99CCFF"/>
            </a:solidFill>
            <a:ln w="9525">
              <a:solidFill>
                <a:schemeClr val="tx1"/>
              </a:solidFill>
              <a:round/>
              <a:headEnd/>
              <a:tailEnd/>
            </a:ln>
          </p:spPr>
          <p:txBody>
            <a:bodyPr wrap="none" anchor="ctr"/>
            <a:lstStyle/>
            <a:p>
              <a:endParaRPr lang="en-US"/>
            </a:p>
          </p:txBody>
        </p:sp>
        <p:sp>
          <p:nvSpPr>
            <p:cNvPr id="3084" name="Oval 5"/>
            <p:cNvSpPr>
              <a:spLocks noChangeArrowheads="1"/>
            </p:cNvSpPr>
            <p:nvPr/>
          </p:nvSpPr>
          <p:spPr bwMode="auto">
            <a:xfrm>
              <a:off x="2208" y="2075"/>
              <a:ext cx="1152" cy="1152"/>
            </a:xfrm>
            <a:prstGeom prst="ellipse">
              <a:avLst/>
            </a:prstGeom>
            <a:solidFill>
              <a:srgbClr val="99CCFF">
                <a:alpha val="1176"/>
              </a:srgbClr>
            </a:solidFill>
            <a:ln w="9525">
              <a:noFill/>
              <a:round/>
              <a:headEnd/>
              <a:tailEnd/>
            </a:ln>
          </p:spPr>
          <p:txBody>
            <a:bodyPr wrap="none" anchor="ctr"/>
            <a:lstStyle/>
            <a:p>
              <a:endParaRPr lang="en-US"/>
            </a:p>
          </p:txBody>
        </p:sp>
      </p:grpSp>
      <p:grpSp>
        <p:nvGrpSpPr>
          <p:cNvPr id="3" name="Group 9"/>
          <p:cNvGrpSpPr>
            <a:grpSpLocks/>
          </p:cNvGrpSpPr>
          <p:nvPr/>
        </p:nvGrpSpPr>
        <p:grpSpPr bwMode="auto">
          <a:xfrm>
            <a:off x="4381500" y="3276600"/>
            <a:ext cx="381000" cy="304800"/>
            <a:chOff x="2712" y="2064"/>
            <a:chExt cx="240" cy="192"/>
          </a:xfrm>
        </p:grpSpPr>
        <p:sp>
          <p:nvSpPr>
            <p:cNvPr id="3081" name="Line 7"/>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3082" name="Line 8"/>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sp>
        <p:nvSpPr>
          <p:cNvPr id="3076" name="Rectangle 13"/>
          <p:cNvSpPr>
            <a:spLocks noGrp="1" noChangeArrowheads="1"/>
          </p:cNvSpPr>
          <p:nvPr>
            <p:ph type="title"/>
          </p:nvPr>
        </p:nvSpPr>
        <p:spPr/>
        <p:txBody>
          <a:bodyPr/>
          <a:lstStyle/>
          <a:p>
            <a:pPr eaLnBrk="1" hangingPunct="1"/>
            <a:r>
              <a:rPr lang="en-US" smtClean="0"/>
              <a:t>Example 1</a:t>
            </a:r>
          </a:p>
        </p:txBody>
      </p:sp>
      <p:grpSp>
        <p:nvGrpSpPr>
          <p:cNvPr id="4" name="Group 18"/>
          <p:cNvGrpSpPr>
            <a:grpSpLocks/>
          </p:cNvGrpSpPr>
          <p:nvPr/>
        </p:nvGrpSpPr>
        <p:grpSpPr bwMode="auto">
          <a:xfrm>
            <a:off x="533400" y="6340475"/>
            <a:ext cx="228600" cy="182563"/>
            <a:chOff x="2712" y="2064"/>
            <a:chExt cx="240" cy="192"/>
          </a:xfrm>
        </p:grpSpPr>
        <p:sp>
          <p:nvSpPr>
            <p:cNvPr id="3079" name="Line 19"/>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3080" name="Line 20"/>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sp>
        <p:nvSpPr>
          <p:cNvPr id="3078" name="Text Box 21"/>
          <p:cNvSpPr txBox="1">
            <a:spLocks noChangeArrowheads="1"/>
          </p:cNvSpPr>
          <p:nvPr/>
        </p:nvSpPr>
        <p:spPr bwMode="auto">
          <a:xfrm>
            <a:off x="838200" y="6248400"/>
            <a:ext cx="889000" cy="366713"/>
          </a:xfrm>
          <a:prstGeom prst="rect">
            <a:avLst/>
          </a:prstGeom>
          <a:noFill/>
          <a:ln w="9525">
            <a:noFill/>
            <a:miter lim="800000"/>
            <a:headEnd/>
            <a:tailEnd/>
          </a:ln>
        </p:spPr>
        <p:txBody>
          <a:bodyPr wrap="none">
            <a:spAutoFit/>
          </a:bodyPr>
          <a:lstStyle/>
          <a:p>
            <a:r>
              <a:rPr lang="en-US"/>
              <a:t>= Pivot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5" name="AutoShape 9"/>
          <p:cNvSpPr>
            <a:spLocks noChangeArrowheads="1"/>
          </p:cNvSpPr>
          <p:nvPr/>
        </p:nvSpPr>
        <p:spPr bwMode="auto">
          <a:xfrm>
            <a:off x="3657600" y="2514600"/>
            <a:ext cx="1828800" cy="1828800"/>
          </a:xfrm>
          <a:prstGeom prst="upArrow">
            <a:avLst>
              <a:gd name="adj1" fmla="val 35417"/>
              <a:gd name="adj2" fmla="val 43750"/>
            </a:avLst>
          </a:prstGeom>
          <a:solidFill>
            <a:srgbClr val="99CCFF"/>
          </a:solidFill>
          <a:ln w="9525">
            <a:solidFill>
              <a:schemeClr val="tx1"/>
            </a:solidFill>
            <a:miter lim="800000"/>
            <a:headEnd/>
            <a:tailEnd/>
          </a:ln>
        </p:spPr>
        <p:txBody>
          <a:bodyPr wrap="none" anchor="ctr"/>
          <a:lstStyle/>
          <a:p>
            <a:endParaRPr lang="en-US"/>
          </a:p>
        </p:txBody>
      </p:sp>
      <p:grpSp>
        <p:nvGrpSpPr>
          <p:cNvPr id="3" name="Group 11"/>
          <p:cNvGrpSpPr>
            <a:grpSpLocks/>
          </p:cNvGrpSpPr>
          <p:nvPr/>
        </p:nvGrpSpPr>
        <p:grpSpPr bwMode="auto">
          <a:xfrm>
            <a:off x="4381500" y="3276600"/>
            <a:ext cx="381000" cy="304800"/>
            <a:chOff x="2712" y="2064"/>
            <a:chExt cx="240" cy="192"/>
          </a:xfrm>
        </p:grpSpPr>
        <p:sp>
          <p:nvSpPr>
            <p:cNvPr id="4106" name="Line 12"/>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4107" name="Line 13"/>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grpSp>
        <p:nvGrpSpPr>
          <p:cNvPr id="4" name="Group 14"/>
          <p:cNvGrpSpPr>
            <a:grpSpLocks/>
          </p:cNvGrpSpPr>
          <p:nvPr/>
        </p:nvGrpSpPr>
        <p:grpSpPr bwMode="auto">
          <a:xfrm>
            <a:off x="533400" y="6340475"/>
            <a:ext cx="228600" cy="182563"/>
            <a:chOff x="2712" y="2064"/>
            <a:chExt cx="240" cy="192"/>
          </a:xfrm>
        </p:grpSpPr>
        <p:sp>
          <p:nvSpPr>
            <p:cNvPr id="4104" name="Line 15"/>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2" name="Line 16"/>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sp>
        <p:nvSpPr>
          <p:cNvPr id="4101" name="Text Box 17"/>
          <p:cNvSpPr txBox="1">
            <a:spLocks noChangeArrowheads="1"/>
          </p:cNvSpPr>
          <p:nvPr/>
        </p:nvSpPr>
        <p:spPr bwMode="auto">
          <a:xfrm>
            <a:off x="838200" y="6248400"/>
            <a:ext cx="889000" cy="366713"/>
          </a:xfrm>
          <a:prstGeom prst="rect">
            <a:avLst/>
          </a:prstGeom>
          <a:noFill/>
          <a:ln w="9525">
            <a:noFill/>
            <a:miter lim="800000"/>
            <a:headEnd/>
            <a:tailEnd/>
          </a:ln>
        </p:spPr>
        <p:txBody>
          <a:bodyPr wrap="none">
            <a:spAutoFit/>
          </a:bodyPr>
          <a:lstStyle/>
          <a:p>
            <a:r>
              <a:rPr lang="en-US"/>
              <a:t>= Pivot</a:t>
            </a:r>
          </a:p>
        </p:txBody>
      </p:sp>
      <p:sp>
        <p:nvSpPr>
          <p:cNvPr id="4102" name="Rectangle 18"/>
          <p:cNvSpPr>
            <a:spLocks noGrp="1" noChangeArrowheads="1"/>
          </p:cNvSpPr>
          <p:nvPr>
            <p:ph type="title"/>
          </p:nvPr>
        </p:nvSpPr>
        <p:spPr/>
        <p:txBody>
          <a:bodyPr/>
          <a:lstStyle/>
          <a:p>
            <a:pPr eaLnBrk="1" hangingPunct="1"/>
            <a:r>
              <a:rPr lang="en-US" smtClean="0"/>
              <a:t>Example 2</a:t>
            </a:r>
          </a:p>
        </p:txBody>
      </p:sp>
      <p:sp>
        <p:nvSpPr>
          <p:cNvPr id="4103" name="Text Box 19"/>
          <p:cNvSpPr txBox="1">
            <a:spLocks noChangeArrowheads="1"/>
          </p:cNvSpPr>
          <p:nvPr/>
        </p:nvSpPr>
        <p:spPr bwMode="auto">
          <a:xfrm>
            <a:off x="3527425" y="4837113"/>
            <a:ext cx="2089150" cy="366712"/>
          </a:xfrm>
          <a:prstGeom prst="rect">
            <a:avLst/>
          </a:prstGeom>
          <a:noFill/>
          <a:ln w="9525">
            <a:noFill/>
            <a:miter lim="800000"/>
            <a:headEnd/>
            <a:tailEnd/>
          </a:ln>
        </p:spPr>
        <p:txBody>
          <a:bodyPr wrap="none">
            <a:spAutoFit/>
          </a:bodyPr>
          <a:lstStyle/>
          <a:p>
            <a:r>
              <a:rPr lang="en-US"/>
              <a:t>Normal Spin Effect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10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990600" y="1597025"/>
            <a:ext cx="1828800" cy="3663950"/>
            <a:chOff x="2304" y="1002"/>
            <a:chExt cx="1152" cy="2308"/>
          </a:xfrm>
        </p:grpSpPr>
        <p:sp>
          <p:nvSpPr>
            <p:cNvPr id="5138" name="AutoShape 3"/>
            <p:cNvSpPr>
              <a:spLocks noChangeArrowheads="1"/>
            </p:cNvSpPr>
            <p:nvPr/>
          </p:nvSpPr>
          <p:spPr bwMode="auto">
            <a:xfrm>
              <a:off x="2304" y="1002"/>
              <a:ext cx="1152" cy="1152"/>
            </a:xfrm>
            <a:prstGeom prst="upArrow">
              <a:avLst>
                <a:gd name="adj1" fmla="val 35417"/>
                <a:gd name="adj2" fmla="val 43750"/>
              </a:avLst>
            </a:prstGeom>
            <a:solidFill>
              <a:srgbClr val="99CCFF"/>
            </a:solidFill>
            <a:ln w="9525">
              <a:solidFill>
                <a:schemeClr val="tx1"/>
              </a:solidFill>
              <a:miter lim="800000"/>
              <a:headEnd/>
              <a:tailEnd/>
            </a:ln>
          </p:spPr>
          <p:txBody>
            <a:bodyPr wrap="none" anchor="ctr"/>
            <a:lstStyle/>
            <a:p>
              <a:endParaRPr lang="en-US"/>
            </a:p>
          </p:txBody>
        </p:sp>
        <p:sp>
          <p:nvSpPr>
            <p:cNvPr id="5139" name="AutoShape 4"/>
            <p:cNvSpPr>
              <a:spLocks noChangeArrowheads="1"/>
            </p:cNvSpPr>
            <p:nvPr/>
          </p:nvSpPr>
          <p:spPr bwMode="auto">
            <a:xfrm flipV="1">
              <a:off x="2304" y="2158"/>
              <a:ext cx="1152" cy="1152"/>
            </a:xfrm>
            <a:prstGeom prst="upArrow">
              <a:avLst>
                <a:gd name="adj1" fmla="val 35417"/>
                <a:gd name="adj2" fmla="val 43750"/>
              </a:avLst>
            </a:prstGeom>
            <a:solidFill>
              <a:srgbClr val="99CCFF">
                <a:alpha val="20000"/>
              </a:srgbClr>
            </a:solidFill>
            <a:ln w="9525">
              <a:noFill/>
              <a:miter lim="800000"/>
              <a:headEnd/>
              <a:tailEnd/>
            </a:ln>
          </p:spPr>
          <p:txBody>
            <a:bodyPr wrap="none" anchor="ctr"/>
            <a:lstStyle/>
            <a:p>
              <a:endParaRPr lang="en-US"/>
            </a:p>
          </p:txBody>
        </p:sp>
      </p:grpSp>
      <p:grpSp>
        <p:nvGrpSpPr>
          <p:cNvPr id="3" name="Group 5"/>
          <p:cNvGrpSpPr>
            <a:grpSpLocks/>
          </p:cNvGrpSpPr>
          <p:nvPr/>
        </p:nvGrpSpPr>
        <p:grpSpPr bwMode="auto">
          <a:xfrm>
            <a:off x="1714500" y="3276600"/>
            <a:ext cx="381000" cy="304800"/>
            <a:chOff x="2712" y="2064"/>
            <a:chExt cx="240" cy="192"/>
          </a:xfrm>
        </p:grpSpPr>
        <p:sp>
          <p:nvSpPr>
            <p:cNvPr id="5136" name="Line 6"/>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5137" name="Line 7"/>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grpSp>
        <p:nvGrpSpPr>
          <p:cNvPr id="4" name="Group 12"/>
          <p:cNvGrpSpPr>
            <a:grpSpLocks/>
          </p:cNvGrpSpPr>
          <p:nvPr/>
        </p:nvGrpSpPr>
        <p:grpSpPr bwMode="auto">
          <a:xfrm>
            <a:off x="533400" y="6340475"/>
            <a:ext cx="228600" cy="182563"/>
            <a:chOff x="2712" y="2064"/>
            <a:chExt cx="240" cy="192"/>
          </a:xfrm>
        </p:grpSpPr>
        <p:sp>
          <p:nvSpPr>
            <p:cNvPr id="5134" name="Line 13"/>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5135" name="Line 14"/>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sp>
        <p:nvSpPr>
          <p:cNvPr id="5125" name="Text Box 15"/>
          <p:cNvSpPr txBox="1">
            <a:spLocks noChangeArrowheads="1"/>
          </p:cNvSpPr>
          <p:nvPr/>
        </p:nvSpPr>
        <p:spPr bwMode="auto">
          <a:xfrm>
            <a:off x="838200" y="6248400"/>
            <a:ext cx="889000" cy="366713"/>
          </a:xfrm>
          <a:prstGeom prst="rect">
            <a:avLst/>
          </a:prstGeom>
          <a:noFill/>
          <a:ln w="9525">
            <a:noFill/>
            <a:miter lim="800000"/>
            <a:headEnd/>
            <a:tailEnd/>
          </a:ln>
        </p:spPr>
        <p:txBody>
          <a:bodyPr wrap="none">
            <a:spAutoFit/>
          </a:bodyPr>
          <a:lstStyle/>
          <a:p>
            <a:r>
              <a:rPr lang="en-US"/>
              <a:t>= Pivot</a:t>
            </a:r>
          </a:p>
        </p:txBody>
      </p:sp>
      <p:sp>
        <p:nvSpPr>
          <p:cNvPr id="5126" name="Rectangle 16"/>
          <p:cNvSpPr>
            <a:spLocks noGrp="1" noChangeArrowheads="1"/>
          </p:cNvSpPr>
          <p:nvPr>
            <p:ph type="title"/>
          </p:nvPr>
        </p:nvSpPr>
        <p:spPr/>
        <p:txBody>
          <a:bodyPr/>
          <a:lstStyle/>
          <a:p>
            <a:pPr eaLnBrk="1" hangingPunct="1"/>
            <a:r>
              <a:rPr lang="en-US" smtClean="0"/>
              <a:t>Example 2</a:t>
            </a:r>
          </a:p>
        </p:txBody>
      </p:sp>
      <p:grpSp>
        <p:nvGrpSpPr>
          <p:cNvPr id="5" name="Group 17"/>
          <p:cNvGrpSpPr>
            <a:grpSpLocks/>
          </p:cNvGrpSpPr>
          <p:nvPr/>
        </p:nvGrpSpPr>
        <p:grpSpPr bwMode="auto">
          <a:xfrm>
            <a:off x="6096000" y="1597025"/>
            <a:ext cx="1828800" cy="3663950"/>
            <a:chOff x="2304" y="1002"/>
            <a:chExt cx="1152" cy="2308"/>
          </a:xfrm>
        </p:grpSpPr>
        <p:sp>
          <p:nvSpPr>
            <p:cNvPr id="5132" name="AutoShape 18"/>
            <p:cNvSpPr>
              <a:spLocks noChangeArrowheads="1"/>
            </p:cNvSpPr>
            <p:nvPr/>
          </p:nvSpPr>
          <p:spPr bwMode="auto">
            <a:xfrm>
              <a:off x="2304" y="1002"/>
              <a:ext cx="1152" cy="1152"/>
            </a:xfrm>
            <a:prstGeom prst="upArrow">
              <a:avLst>
                <a:gd name="adj1" fmla="val 35417"/>
                <a:gd name="adj2" fmla="val 43750"/>
              </a:avLst>
            </a:prstGeom>
            <a:solidFill>
              <a:srgbClr val="99CCFF"/>
            </a:solidFill>
            <a:ln w="9525">
              <a:solidFill>
                <a:schemeClr val="tx1"/>
              </a:solidFill>
              <a:miter lim="800000"/>
              <a:headEnd/>
              <a:tailEnd/>
            </a:ln>
          </p:spPr>
          <p:txBody>
            <a:bodyPr wrap="none" anchor="ctr"/>
            <a:lstStyle/>
            <a:p>
              <a:endParaRPr lang="en-US"/>
            </a:p>
          </p:txBody>
        </p:sp>
        <p:sp>
          <p:nvSpPr>
            <p:cNvPr id="5133" name="AutoShape 19"/>
            <p:cNvSpPr>
              <a:spLocks noChangeArrowheads="1"/>
            </p:cNvSpPr>
            <p:nvPr/>
          </p:nvSpPr>
          <p:spPr bwMode="auto">
            <a:xfrm flipV="1">
              <a:off x="2304" y="2158"/>
              <a:ext cx="1152" cy="1152"/>
            </a:xfrm>
            <a:prstGeom prst="upArrow">
              <a:avLst>
                <a:gd name="adj1" fmla="val 35417"/>
                <a:gd name="adj2" fmla="val 43750"/>
              </a:avLst>
            </a:prstGeom>
            <a:solidFill>
              <a:srgbClr val="99CCFF">
                <a:alpha val="1176"/>
              </a:srgbClr>
            </a:solidFill>
            <a:ln w="9525">
              <a:noFill/>
              <a:miter lim="800000"/>
              <a:headEnd/>
              <a:tailEnd/>
            </a:ln>
          </p:spPr>
          <p:txBody>
            <a:bodyPr wrap="none" anchor="ctr"/>
            <a:lstStyle/>
            <a:p>
              <a:endParaRPr lang="en-US"/>
            </a:p>
          </p:txBody>
        </p:sp>
      </p:grpSp>
      <p:grpSp>
        <p:nvGrpSpPr>
          <p:cNvPr id="6" name="Group 20"/>
          <p:cNvGrpSpPr>
            <a:grpSpLocks/>
          </p:cNvGrpSpPr>
          <p:nvPr/>
        </p:nvGrpSpPr>
        <p:grpSpPr bwMode="auto">
          <a:xfrm>
            <a:off x="6819900" y="3276600"/>
            <a:ext cx="381000" cy="304800"/>
            <a:chOff x="2712" y="2064"/>
            <a:chExt cx="240" cy="192"/>
          </a:xfrm>
        </p:grpSpPr>
        <p:sp>
          <p:nvSpPr>
            <p:cNvPr id="5130" name="Line 21"/>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5131" name="Line 22"/>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sp>
        <p:nvSpPr>
          <p:cNvPr id="5129" name="Text Box 23"/>
          <p:cNvSpPr txBox="1">
            <a:spLocks noChangeArrowheads="1"/>
          </p:cNvSpPr>
          <p:nvPr/>
        </p:nvSpPr>
        <p:spPr bwMode="auto">
          <a:xfrm>
            <a:off x="3044825" y="4837113"/>
            <a:ext cx="3054350" cy="366712"/>
          </a:xfrm>
          <a:prstGeom prst="rect">
            <a:avLst/>
          </a:prstGeom>
          <a:noFill/>
          <a:ln w="9525">
            <a:noFill/>
            <a:miter lim="800000"/>
            <a:headEnd/>
            <a:tailEnd/>
          </a:ln>
        </p:spPr>
        <p:txBody>
          <a:bodyPr wrap="none">
            <a:spAutoFit/>
          </a:bodyPr>
          <a:lstStyle/>
          <a:p>
            <a:r>
              <a:rPr lang="en-US"/>
              <a:t>Spin Effect with hidden pivot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title"/>
          </p:nvPr>
        </p:nvSpPr>
        <p:spPr/>
        <p:txBody>
          <a:bodyPr/>
          <a:lstStyle/>
          <a:p>
            <a:pPr eaLnBrk="1" hangingPunct="1"/>
            <a:r>
              <a:rPr lang="en-US" smtClean="0"/>
              <a:t>Example 3</a:t>
            </a:r>
          </a:p>
        </p:txBody>
      </p:sp>
      <p:grpSp>
        <p:nvGrpSpPr>
          <p:cNvPr id="2" name="Group 10"/>
          <p:cNvGrpSpPr>
            <a:grpSpLocks/>
          </p:cNvGrpSpPr>
          <p:nvPr/>
        </p:nvGrpSpPr>
        <p:grpSpPr bwMode="auto">
          <a:xfrm>
            <a:off x="609600" y="3030538"/>
            <a:ext cx="3276600" cy="798512"/>
            <a:chOff x="1104" y="1909"/>
            <a:chExt cx="3385" cy="503"/>
          </a:xfrm>
        </p:grpSpPr>
        <p:pic>
          <p:nvPicPr>
            <p:cNvPr id="6162" name="Picture 4"/>
            <p:cNvPicPr>
              <a:picLocks noChangeAspect="1" noChangeArrowheads="1"/>
            </p:cNvPicPr>
            <p:nvPr/>
          </p:nvPicPr>
          <p:blipFill>
            <a:blip r:embed="rId2" cstate="print"/>
            <a:srcRect/>
            <a:stretch>
              <a:fillRect/>
            </a:stretch>
          </p:blipFill>
          <p:spPr bwMode="auto">
            <a:xfrm>
              <a:off x="2784" y="1909"/>
              <a:ext cx="1705" cy="503"/>
            </a:xfrm>
            <a:prstGeom prst="rect">
              <a:avLst/>
            </a:prstGeom>
            <a:noFill/>
            <a:ln w="9525">
              <a:noFill/>
              <a:miter lim="800000"/>
              <a:headEnd/>
              <a:tailEnd/>
            </a:ln>
          </p:spPr>
        </p:pic>
        <p:sp>
          <p:nvSpPr>
            <p:cNvPr id="6163" name="Rectangle 6"/>
            <p:cNvSpPr>
              <a:spLocks noChangeArrowheads="1"/>
            </p:cNvSpPr>
            <p:nvPr/>
          </p:nvSpPr>
          <p:spPr bwMode="auto">
            <a:xfrm>
              <a:off x="1104" y="1992"/>
              <a:ext cx="1704" cy="336"/>
            </a:xfrm>
            <a:prstGeom prst="rect">
              <a:avLst/>
            </a:prstGeom>
            <a:solidFill>
              <a:srgbClr val="FFCC99">
                <a:alpha val="20000"/>
              </a:srgbClr>
            </a:solidFill>
            <a:ln w="9525" algn="ctr">
              <a:noFill/>
              <a:miter lim="800000"/>
              <a:headEnd/>
              <a:tailEnd/>
            </a:ln>
          </p:spPr>
          <p:txBody>
            <a:bodyPr wrap="none" anchor="ctr"/>
            <a:lstStyle/>
            <a:p>
              <a:endParaRPr lang="en-US"/>
            </a:p>
          </p:txBody>
        </p:sp>
      </p:grpSp>
      <p:sp>
        <p:nvSpPr>
          <p:cNvPr id="6148" name="Text Box 8"/>
          <p:cNvSpPr txBox="1">
            <a:spLocks noChangeArrowheads="1"/>
          </p:cNvSpPr>
          <p:nvPr/>
        </p:nvSpPr>
        <p:spPr bwMode="auto">
          <a:xfrm>
            <a:off x="2441575" y="4837113"/>
            <a:ext cx="4260850" cy="366712"/>
          </a:xfrm>
          <a:prstGeom prst="rect">
            <a:avLst/>
          </a:prstGeom>
          <a:noFill/>
          <a:ln w="9525">
            <a:noFill/>
            <a:miter lim="800000"/>
            <a:headEnd/>
            <a:tailEnd/>
          </a:ln>
        </p:spPr>
        <p:txBody>
          <a:bodyPr wrap="none">
            <a:spAutoFit/>
          </a:bodyPr>
          <a:lstStyle/>
          <a:p>
            <a:r>
              <a:rPr lang="en-US"/>
              <a:t>Spin Effect with hidden pivot (On image)</a:t>
            </a:r>
          </a:p>
        </p:txBody>
      </p:sp>
      <p:grpSp>
        <p:nvGrpSpPr>
          <p:cNvPr id="3" name="Group 11"/>
          <p:cNvGrpSpPr>
            <a:grpSpLocks/>
          </p:cNvGrpSpPr>
          <p:nvPr/>
        </p:nvGrpSpPr>
        <p:grpSpPr bwMode="auto">
          <a:xfrm>
            <a:off x="5410200" y="3030538"/>
            <a:ext cx="3276600" cy="798512"/>
            <a:chOff x="1104" y="1909"/>
            <a:chExt cx="3385" cy="503"/>
          </a:xfrm>
        </p:grpSpPr>
        <p:pic>
          <p:nvPicPr>
            <p:cNvPr id="6160" name="Picture 12"/>
            <p:cNvPicPr>
              <a:picLocks noChangeAspect="1" noChangeArrowheads="1"/>
            </p:cNvPicPr>
            <p:nvPr/>
          </p:nvPicPr>
          <p:blipFill>
            <a:blip r:embed="rId2" cstate="print"/>
            <a:srcRect/>
            <a:stretch>
              <a:fillRect/>
            </a:stretch>
          </p:blipFill>
          <p:spPr bwMode="auto">
            <a:xfrm>
              <a:off x="2784" y="1909"/>
              <a:ext cx="1705" cy="503"/>
            </a:xfrm>
            <a:prstGeom prst="rect">
              <a:avLst/>
            </a:prstGeom>
            <a:noFill/>
            <a:ln w="9525">
              <a:noFill/>
              <a:miter lim="800000"/>
              <a:headEnd/>
              <a:tailEnd/>
            </a:ln>
          </p:spPr>
        </p:pic>
        <p:sp>
          <p:nvSpPr>
            <p:cNvPr id="6161" name="Rectangle 13"/>
            <p:cNvSpPr>
              <a:spLocks noChangeArrowheads="1"/>
            </p:cNvSpPr>
            <p:nvPr/>
          </p:nvSpPr>
          <p:spPr bwMode="auto">
            <a:xfrm>
              <a:off x="1104" y="1992"/>
              <a:ext cx="1704" cy="336"/>
            </a:xfrm>
            <a:prstGeom prst="rect">
              <a:avLst/>
            </a:prstGeom>
            <a:solidFill>
              <a:srgbClr val="FFCC99">
                <a:alpha val="1176"/>
              </a:srgbClr>
            </a:solidFill>
            <a:ln w="9525" algn="ctr">
              <a:noFill/>
              <a:miter lim="800000"/>
              <a:headEnd/>
              <a:tailEnd/>
            </a:ln>
          </p:spPr>
          <p:txBody>
            <a:bodyPr wrap="none" anchor="ctr"/>
            <a:lstStyle/>
            <a:p>
              <a:endParaRPr lang="en-US"/>
            </a:p>
          </p:txBody>
        </p:sp>
      </p:grpSp>
      <p:grpSp>
        <p:nvGrpSpPr>
          <p:cNvPr id="4" name="Group 14"/>
          <p:cNvGrpSpPr>
            <a:grpSpLocks/>
          </p:cNvGrpSpPr>
          <p:nvPr/>
        </p:nvGrpSpPr>
        <p:grpSpPr bwMode="auto">
          <a:xfrm>
            <a:off x="533400" y="6340475"/>
            <a:ext cx="228600" cy="182563"/>
            <a:chOff x="2712" y="2064"/>
            <a:chExt cx="240" cy="192"/>
          </a:xfrm>
        </p:grpSpPr>
        <p:sp>
          <p:nvSpPr>
            <p:cNvPr id="6158" name="Line 15"/>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6159" name="Line 16"/>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sp>
        <p:nvSpPr>
          <p:cNvPr id="6151" name="Text Box 17"/>
          <p:cNvSpPr txBox="1">
            <a:spLocks noChangeArrowheads="1"/>
          </p:cNvSpPr>
          <p:nvPr/>
        </p:nvSpPr>
        <p:spPr bwMode="auto">
          <a:xfrm>
            <a:off x="838200" y="6248400"/>
            <a:ext cx="889000" cy="366713"/>
          </a:xfrm>
          <a:prstGeom prst="rect">
            <a:avLst/>
          </a:prstGeom>
          <a:noFill/>
          <a:ln w="9525">
            <a:noFill/>
            <a:miter lim="800000"/>
            <a:headEnd/>
            <a:tailEnd/>
          </a:ln>
        </p:spPr>
        <p:txBody>
          <a:bodyPr wrap="none">
            <a:spAutoFit/>
          </a:bodyPr>
          <a:lstStyle/>
          <a:p>
            <a:r>
              <a:rPr lang="en-US"/>
              <a:t>= Pivot</a:t>
            </a:r>
          </a:p>
        </p:txBody>
      </p:sp>
      <p:grpSp>
        <p:nvGrpSpPr>
          <p:cNvPr id="5" name="Group 18"/>
          <p:cNvGrpSpPr>
            <a:grpSpLocks/>
          </p:cNvGrpSpPr>
          <p:nvPr/>
        </p:nvGrpSpPr>
        <p:grpSpPr bwMode="auto">
          <a:xfrm>
            <a:off x="2057400" y="3276600"/>
            <a:ext cx="381000" cy="304800"/>
            <a:chOff x="2712" y="2064"/>
            <a:chExt cx="240" cy="192"/>
          </a:xfrm>
        </p:grpSpPr>
        <p:sp>
          <p:nvSpPr>
            <p:cNvPr id="6156" name="Line 19"/>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6157" name="Line 20"/>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grpSp>
        <p:nvGrpSpPr>
          <p:cNvPr id="6" name="Group 21"/>
          <p:cNvGrpSpPr>
            <a:grpSpLocks/>
          </p:cNvGrpSpPr>
          <p:nvPr/>
        </p:nvGrpSpPr>
        <p:grpSpPr bwMode="auto">
          <a:xfrm>
            <a:off x="6858000" y="3276600"/>
            <a:ext cx="381000" cy="304800"/>
            <a:chOff x="2712" y="2064"/>
            <a:chExt cx="240" cy="192"/>
          </a:xfrm>
        </p:grpSpPr>
        <p:sp>
          <p:nvSpPr>
            <p:cNvPr id="6154" name="Line 22"/>
            <p:cNvSpPr>
              <a:spLocks noChangeShapeType="1"/>
            </p:cNvSpPr>
            <p:nvPr/>
          </p:nvSpPr>
          <p:spPr bwMode="auto">
            <a:xfrm>
              <a:off x="2712" y="2064"/>
              <a:ext cx="240" cy="192"/>
            </a:xfrm>
            <a:prstGeom prst="line">
              <a:avLst/>
            </a:prstGeom>
            <a:noFill/>
            <a:ln w="28575">
              <a:solidFill>
                <a:srgbClr val="C80000"/>
              </a:solidFill>
              <a:round/>
              <a:headEnd/>
              <a:tailEnd/>
            </a:ln>
          </p:spPr>
          <p:txBody>
            <a:bodyPr/>
            <a:lstStyle/>
            <a:p>
              <a:endParaRPr lang="en-US"/>
            </a:p>
          </p:txBody>
        </p:sp>
        <p:sp>
          <p:nvSpPr>
            <p:cNvPr id="6155" name="Line 23"/>
            <p:cNvSpPr>
              <a:spLocks noChangeShapeType="1"/>
            </p:cNvSpPr>
            <p:nvPr/>
          </p:nvSpPr>
          <p:spPr bwMode="auto">
            <a:xfrm flipH="1">
              <a:off x="2712" y="2064"/>
              <a:ext cx="240" cy="192"/>
            </a:xfrm>
            <a:prstGeom prst="line">
              <a:avLst/>
            </a:prstGeom>
            <a:noFill/>
            <a:ln w="28575">
              <a:solidFill>
                <a:srgbClr val="C80000"/>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a:t>
            </a:r>
            <a:endParaRPr lang="en-US" dirty="0"/>
          </a:p>
        </p:txBody>
      </p:sp>
      <p:pic>
        <p:nvPicPr>
          <p:cNvPr id="2050" name="Picture 2" descr="C:\Users\staycle\Desktop\imagesCA46Y67K.jpg"/>
          <p:cNvPicPr>
            <a:picLocks noChangeAspect="1" noChangeArrowheads="1"/>
          </p:cNvPicPr>
          <p:nvPr/>
        </p:nvPicPr>
        <p:blipFill>
          <a:blip r:embed="rId2" cstate="print"/>
          <a:srcRect/>
          <a:stretch>
            <a:fillRect/>
          </a:stretch>
        </p:blipFill>
        <p:spPr bwMode="auto">
          <a:xfrm>
            <a:off x="2362200" y="2743200"/>
            <a:ext cx="1628775" cy="1612155"/>
          </a:xfrm>
          <a:prstGeom prst="rect">
            <a:avLst/>
          </a:prstGeom>
          <a:noFill/>
        </p:spPr>
      </p:pic>
      <p:pic>
        <p:nvPicPr>
          <p:cNvPr id="2051" name="Picture 3" descr="C:\Users\staycle\Desktop\imagesCAJA2DY4.jpg"/>
          <p:cNvPicPr>
            <a:picLocks noChangeAspect="1" noChangeArrowheads="1"/>
          </p:cNvPicPr>
          <p:nvPr/>
        </p:nvPicPr>
        <p:blipFill>
          <a:blip r:embed="rId3" cstate="print"/>
          <a:srcRect/>
          <a:stretch>
            <a:fillRect/>
          </a:stretch>
        </p:blipFill>
        <p:spPr bwMode="auto">
          <a:xfrm>
            <a:off x="2438400" y="2590800"/>
            <a:ext cx="2152650" cy="2124075"/>
          </a:xfrm>
          <a:prstGeom prst="rect">
            <a:avLst/>
          </a:prstGeom>
          <a:noFill/>
        </p:spPr>
      </p:pic>
      <p:pic>
        <p:nvPicPr>
          <p:cNvPr id="2052" name="Picture 4" descr="C:\Users\staycle\Desktop\imagesCAHG9LWY.jpg"/>
          <p:cNvPicPr>
            <a:picLocks noChangeAspect="1" noChangeArrowheads="1"/>
          </p:cNvPicPr>
          <p:nvPr/>
        </p:nvPicPr>
        <p:blipFill>
          <a:blip r:embed="rId4" cstate="print"/>
          <a:srcRect/>
          <a:stretch>
            <a:fillRect/>
          </a:stretch>
        </p:blipFill>
        <p:spPr bwMode="auto">
          <a:xfrm>
            <a:off x="2133600" y="2286000"/>
            <a:ext cx="2743200" cy="2692711"/>
          </a:xfrm>
          <a:prstGeom prst="rect">
            <a:avLst/>
          </a:prstGeom>
          <a:noFill/>
        </p:spPr>
      </p:pic>
      <p:pic>
        <p:nvPicPr>
          <p:cNvPr id="2053" name="Picture 5" descr="C:\Users\staycle\Desktop\imagesCAAE3XDT.jpg"/>
          <p:cNvPicPr>
            <a:picLocks noChangeAspect="1" noChangeArrowheads="1"/>
          </p:cNvPicPr>
          <p:nvPr/>
        </p:nvPicPr>
        <p:blipFill>
          <a:blip r:embed="rId5" cstate="print"/>
          <a:srcRect/>
          <a:stretch>
            <a:fillRect/>
          </a:stretch>
        </p:blipFill>
        <p:spPr bwMode="auto">
          <a:xfrm>
            <a:off x="2667000" y="2819400"/>
            <a:ext cx="1693861" cy="168633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2053"/>
                                        </p:tgtEl>
                                        <p:attrNameLst>
                                          <p:attrName>ppt_x</p:attrName>
                                        </p:attrNameLst>
                                      </p:cBhvr>
                                      <p:tavLst>
                                        <p:tav tm="0">
                                          <p:val>
                                            <p:strVal val="ppt_x"/>
                                          </p:val>
                                        </p:tav>
                                        <p:tav tm="100000">
                                          <p:val>
                                            <p:strVal val="ppt_x"/>
                                          </p:val>
                                        </p:tav>
                                      </p:tavLst>
                                    </p:anim>
                                    <p:anim calcmode="lin" valueType="num">
                                      <p:cBhvr additive="base">
                                        <p:cTn id="7" dur="500"/>
                                        <p:tgtEl>
                                          <p:spTgt spid="2053"/>
                                        </p:tgtEl>
                                        <p:attrNameLst>
                                          <p:attrName>ppt_y</p:attrName>
                                        </p:attrNameLst>
                                      </p:cBhvr>
                                      <p:tavLst>
                                        <p:tav tm="0">
                                          <p:val>
                                            <p:strVal val="ppt_y"/>
                                          </p:val>
                                        </p:tav>
                                        <p:tav tm="100000">
                                          <p:val>
                                            <p:strVal val="1+ppt_h/2"/>
                                          </p:val>
                                        </p:tav>
                                      </p:tavLst>
                                    </p:anim>
                                    <p:set>
                                      <p:cBhvr>
                                        <p:cTn id="8" dur="1" fill="hold">
                                          <p:stCondLst>
                                            <p:cond delay="499"/>
                                          </p:stCondLst>
                                        </p:cTn>
                                        <p:tgtEl>
                                          <p:spTgt spid="2053"/>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2052"/>
                                        </p:tgtEl>
                                        <p:attrNameLst>
                                          <p:attrName>ppt_x</p:attrName>
                                        </p:attrNameLst>
                                      </p:cBhvr>
                                      <p:tavLst>
                                        <p:tav tm="0">
                                          <p:val>
                                            <p:strVal val="ppt_x"/>
                                          </p:val>
                                        </p:tav>
                                        <p:tav tm="100000">
                                          <p:val>
                                            <p:strVal val="ppt_x"/>
                                          </p:val>
                                        </p:tav>
                                      </p:tavLst>
                                    </p:anim>
                                    <p:anim calcmode="lin" valueType="num">
                                      <p:cBhvr additive="base">
                                        <p:cTn id="13" dur="500"/>
                                        <p:tgtEl>
                                          <p:spTgt spid="2052"/>
                                        </p:tgtEl>
                                        <p:attrNameLst>
                                          <p:attrName>ppt_y</p:attrName>
                                        </p:attrNameLst>
                                      </p:cBhvr>
                                      <p:tavLst>
                                        <p:tav tm="0">
                                          <p:val>
                                            <p:strVal val="ppt_y"/>
                                          </p:val>
                                        </p:tav>
                                        <p:tav tm="100000">
                                          <p:val>
                                            <p:strVal val="1+ppt_h/2"/>
                                          </p:val>
                                        </p:tav>
                                      </p:tavLst>
                                    </p:anim>
                                    <p:set>
                                      <p:cBhvr>
                                        <p:cTn id="14" dur="1" fill="hold">
                                          <p:stCondLst>
                                            <p:cond delay="499"/>
                                          </p:stCondLst>
                                        </p:cTn>
                                        <p:tgtEl>
                                          <p:spTgt spid="205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500"/>
                                        <p:tgtEl>
                                          <p:spTgt spid="2051"/>
                                        </p:tgtEl>
                                        <p:attrNameLst>
                                          <p:attrName>ppt_x</p:attrName>
                                        </p:attrNameLst>
                                      </p:cBhvr>
                                      <p:tavLst>
                                        <p:tav tm="0">
                                          <p:val>
                                            <p:strVal val="ppt_x"/>
                                          </p:val>
                                        </p:tav>
                                        <p:tav tm="100000">
                                          <p:val>
                                            <p:strVal val="ppt_x"/>
                                          </p:val>
                                        </p:tav>
                                      </p:tavLst>
                                    </p:anim>
                                    <p:anim calcmode="lin" valueType="num">
                                      <p:cBhvr additive="base">
                                        <p:cTn id="19" dur="500"/>
                                        <p:tgtEl>
                                          <p:spTgt spid="2051"/>
                                        </p:tgtEl>
                                        <p:attrNameLst>
                                          <p:attrName>ppt_y</p:attrName>
                                        </p:attrNameLst>
                                      </p:cBhvr>
                                      <p:tavLst>
                                        <p:tav tm="0">
                                          <p:val>
                                            <p:strVal val="ppt_y"/>
                                          </p:val>
                                        </p:tav>
                                        <p:tav tm="100000">
                                          <p:val>
                                            <p:strVal val="1+ppt_h/2"/>
                                          </p:val>
                                        </p:tav>
                                      </p:tavLst>
                                    </p:anim>
                                    <p:set>
                                      <p:cBhvr>
                                        <p:cTn id="20" dur="1" fill="hold">
                                          <p:stCondLst>
                                            <p:cond delay="499"/>
                                          </p:stCondLst>
                                        </p:cTn>
                                        <p:tgtEl>
                                          <p:spTgt spid="2051"/>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2050"/>
                                        </p:tgtEl>
                                        <p:attrNameLst>
                                          <p:attrName>ppt_x</p:attrName>
                                        </p:attrNameLst>
                                      </p:cBhvr>
                                      <p:tavLst>
                                        <p:tav tm="0">
                                          <p:val>
                                            <p:strVal val="ppt_x"/>
                                          </p:val>
                                        </p:tav>
                                        <p:tav tm="100000">
                                          <p:val>
                                            <p:strVal val="ppt_x"/>
                                          </p:val>
                                        </p:tav>
                                      </p:tavLst>
                                    </p:anim>
                                    <p:anim calcmode="lin" valueType="num">
                                      <p:cBhvr additive="base">
                                        <p:cTn id="25" dur="500"/>
                                        <p:tgtEl>
                                          <p:spTgt spid="2050"/>
                                        </p:tgtEl>
                                        <p:attrNameLst>
                                          <p:attrName>ppt_y</p:attrName>
                                        </p:attrNameLst>
                                      </p:cBhvr>
                                      <p:tavLst>
                                        <p:tav tm="0">
                                          <p:val>
                                            <p:strVal val="ppt_y"/>
                                          </p:val>
                                        </p:tav>
                                        <p:tav tm="100000">
                                          <p:val>
                                            <p:strVal val="1+ppt_h/2"/>
                                          </p:val>
                                        </p:tav>
                                      </p:tavLst>
                                    </p:anim>
                                    <p:set>
                                      <p:cBhvr>
                                        <p:cTn id="26" dur="1" fill="hold">
                                          <p:stCondLst>
                                            <p:cond delay="4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PENDULUM</a:t>
            </a:r>
            <a:endParaRPr lang="en-US" dirty="0"/>
          </a:p>
        </p:txBody>
      </p:sp>
      <p:sp>
        <p:nvSpPr>
          <p:cNvPr id="3" name="Content Placeholder 2"/>
          <p:cNvSpPr>
            <a:spLocks noGrp="1"/>
          </p:cNvSpPr>
          <p:nvPr>
            <p:ph idx="1"/>
          </p:nvPr>
        </p:nvSpPr>
        <p:spPr/>
        <p:txBody>
          <a:bodyPr/>
          <a:lstStyle/>
          <a:p>
            <a:r>
              <a:rPr lang="en-US" b="1" dirty="0" smtClean="0"/>
              <a:t>Scenario:</a:t>
            </a:r>
            <a:r>
              <a:rPr lang="en-US" dirty="0" smtClean="0"/>
              <a:t> The Emphasis &gt; Spin effect in PowerPoint 2002/XP and above allows you to rotate an object. Unfortunately, the point of rotation is on the center of the object and there is no setting for you to modify its rotation point.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1800" dirty="0" smtClean="0"/>
              <a:t>First of all, insert an AutoShape of your choice. In this scenario, we will assume that the AutoShape is an arrow pointing to the top. </a:t>
            </a:r>
          </a:p>
          <a:p>
            <a:r>
              <a:rPr lang="en-US" sz="1800" dirty="0" smtClean="0"/>
              <a:t>Next, select the AutoShape. Hold down Ctrl key and press D to create a duplicate of the AutoShape. </a:t>
            </a:r>
          </a:p>
          <a:p>
            <a:r>
              <a:rPr lang="en-US" sz="1800" dirty="0" smtClean="0"/>
              <a:t>Select the duplicated AutoShape. On the drawing toolbar, click Draw &gt; Rotate or Flip &gt; Flip Vertical. </a:t>
            </a:r>
          </a:p>
          <a:p>
            <a:r>
              <a:rPr lang="en-US" sz="1800" dirty="0" smtClean="0"/>
              <a:t>Move the duplicated AutoShape right below the original AutoShape so they look symmetrical. </a:t>
            </a:r>
          </a:p>
          <a:p>
            <a:r>
              <a:rPr lang="en-US" sz="1800" dirty="0" smtClean="0"/>
              <a:t>Double click on the duplicated AutoShape to bring up the Format AutoShape dialog box. </a:t>
            </a:r>
          </a:p>
          <a:p>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endParaRPr lang="en-US" sz="1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pendulum</a:t>
            </a:r>
            <a:endParaRPr lang="en-US" dirty="0"/>
          </a:p>
        </p:txBody>
      </p:sp>
      <p:sp>
        <p:nvSpPr>
          <p:cNvPr id="3" name="Content Placeholder 2"/>
          <p:cNvSpPr>
            <a:spLocks noGrp="1"/>
          </p:cNvSpPr>
          <p:nvPr>
            <p:ph idx="1"/>
          </p:nvPr>
        </p:nvSpPr>
        <p:spPr/>
        <p:txBody>
          <a:bodyPr/>
          <a:lstStyle/>
          <a:p>
            <a:r>
              <a:rPr lang="en-US" dirty="0" smtClean="0"/>
              <a:t>Under Fill, set the Transparency to 99%. </a:t>
            </a:r>
          </a:p>
          <a:p>
            <a:r>
              <a:rPr lang="en-US" dirty="0" smtClean="0"/>
              <a:t>Under Line, set the Color to No Line. </a:t>
            </a:r>
          </a:p>
          <a:p>
            <a:r>
              <a:rPr lang="en-US" dirty="0" smtClean="0"/>
              <a:t>Click Ok. </a:t>
            </a:r>
          </a:p>
          <a:p>
            <a:r>
              <a:rPr lang="en-US" dirty="0" smtClean="0"/>
              <a:t>Now, select both the AutoShapes. Right click on the AutoShapes and click Grouping &gt; Group. </a:t>
            </a:r>
          </a:p>
          <a:p>
            <a:r>
              <a:rPr lang="en-US" dirty="0" smtClean="0"/>
              <a:t>Click Slide Show &gt; Custom Animation. </a:t>
            </a:r>
          </a:p>
          <a:p>
            <a:r>
              <a:rPr lang="en-US" dirty="0" smtClean="0"/>
              <a:t>Click Add Effect &gt; Emphasis &gt; Spin </a:t>
            </a:r>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FLOATING BALLOONS</a:t>
            </a:r>
            <a:endParaRPr lang="en-US" dirty="0"/>
          </a:p>
        </p:txBody>
      </p:sp>
      <p:sp>
        <p:nvSpPr>
          <p:cNvPr id="3" name="Content Placeholder 2"/>
          <p:cNvSpPr>
            <a:spLocks noGrp="1"/>
          </p:cNvSpPr>
          <p:nvPr>
            <p:ph idx="1"/>
          </p:nvPr>
        </p:nvSpPr>
        <p:spPr/>
        <p:txBody>
          <a:bodyPr/>
          <a:lstStyle/>
          <a:p>
            <a:r>
              <a:rPr lang="en-US" dirty="0" smtClean="0"/>
              <a:t>Move the mouse over the green arrow until the cursor changes to a diagonal line. Drag green arrow straight down to the bottom of text box. </a:t>
            </a:r>
          </a:p>
          <a:p>
            <a:r>
              <a:rPr lang="en-US" dirty="0" smtClean="0"/>
              <a:t>Zoom to show more workspace</a:t>
            </a:r>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Balloons</a:t>
            </a:r>
            <a:endParaRPr lang="en-US" dirty="0"/>
          </a:p>
        </p:txBody>
      </p:sp>
      <p:sp>
        <p:nvSpPr>
          <p:cNvPr id="3" name="Content Placeholder 2"/>
          <p:cNvSpPr>
            <a:spLocks noGrp="1"/>
          </p:cNvSpPr>
          <p:nvPr>
            <p:ph idx="1"/>
          </p:nvPr>
        </p:nvSpPr>
        <p:spPr/>
        <p:txBody>
          <a:bodyPr/>
          <a:lstStyle/>
          <a:p>
            <a:r>
              <a:rPr lang="en-US" sz="1400" dirty="0" smtClean="0"/>
              <a:t>Paste balloons, If you want them to move together, group them.</a:t>
            </a:r>
          </a:p>
          <a:p>
            <a:pPr>
              <a:buNone/>
            </a:pPr>
            <a:r>
              <a:rPr lang="en-US" sz="1400" dirty="0" smtClean="0"/>
              <a:t>3. Click on the group and drag it to the top of the slide. Some of the balloons will now appear to be off of the slide. This is what you want to happen.</a:t>
            </a:r>
          </a:p>
          <a:p>
            <a:r>
              <a:rPr lang="en-US" sz="1400" dirty="0" smtClean="0"/>
              <a:t>4. Drag the balloons toward the top until they are </a:t>
            </a:r>
            <a:r>
              <a:rPr lang="en-US" sz="1400" b="1" dirty="0" smtClean="0"/>
              <a:t>all on the grey portion of the screen. You will have to grab the bottom of the group and ‘inch’ them upward until they are all off</a:t>
            </a:r>
          </a:p>
          <a:p>
            <a:r>
              <a:rPr lang="en-US" sz="1400" dirty="0" smtClean="0"/>
              <a:t>the screen. Once they are on the grey background they would not show up in a regular slide show, but once you animate them, they will appear to float away.</a:t>
            </a:r>
          </a:p>
          <a:p>
            <a:r>
              <a:rPr lang="en-US" sz="1400" dirty="0" smtClean="0"/>
              <a:t>5. Drag your other groups of balloons so that they, too, are on the grey portion of your screen.</a:t>
            </a:r>
          </a:p>
          <a:p>
            <a:endParaRPr lang="en-US" sz="1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LEAF">
            <a:hlinkClick r:id="rId3"/>
          </p:cNvPr>
          <p:cNvPicPr>
            <a:picLocks noChangeAspect="1" noChangeArrowheads="1"/>
          </p:cNvPicPr>
          <p:nvPr/>
        </p:nvPicPr>
        <p:blipFill>
          <a:blip r:embed="rId4" cstate="print"/>
          <a:srcRect/>
          <a:stretch>
            <a:fillRect/>
          </a:stretch>
        </p:blipFill>
        <p:spPr bwMode="auto">
          <a:xfrm>
            <a:off x="-679450" y="0"/>
            <a:ext cx="790575" cy="819150"/>
          </a:xfrm>
          <a:prstGeom prst="rect">
            <a:avLst/>
          </a:prstGeom>
          <a:noFill/>
          <a:ln w="9525">
            <a:noFill/>
            <a:miter lim="800000"/>
            <a:headEnd/>
            <a:tailEnd/>
          </a:ln>
        </p:spPr>
      </p:pic>
      <p:sp>
        <p:nvSpPr>
          <p:cNvPr id="2051" name="Rectangle 8"/>
          <p:cNvSpPr>
            <a:spLocks noChangeArrowheads="1"/>
          </p:cNvSpPr>
          <p:nvPr/>
        </p:nvSpPr>
        <p:spPr bwMode="auto">
          <a:xfrm>
            <a:off x="0" y="6111875"/>
            <a:ext cx="4956175" cy="701675"/>
          </a:xfrm>
          <a:prstGeom prst="rect">
            <a:avLst/>
          </a:prstGeom>
          <a:noFill/>
          <a:ln w="9525">
            <a:noFill/>
            <a:miter lim="800000"/>
            <a:headEnd/>
            <a:tailEnd/>
          </a:ln>
        </p:spPr>
        <p:txBody>
          <a:bodyPr wrap="none" anchor="ctr">
            <a:spAutoFit/>
          </a:bodyPr>
          <a:lstStyle/>
          <a:p>
            <a:r>
              <a:rPr lang="en-US" sz="1000"/>
              <a:t>The above image used is a copyright of Washington Department of Fish and Wildlife. </a:t>
            </a:r>
          </a:p>
          <a:p>
            <a:r>
              <a:rPr lang="en-US" sz="1000"/>
              <a:t>Gallery: </a:t>
            </a:r>
            <a:r>
              <a:rPr lang="en-US" sz="1000">
                <a:solidFill>
                  <a:srgbClr val="333366"/>
                </a:solidFill>
                <a:hlinkClick r:id="rId5"/>
              </a:rPr>
              <a:t>WDFW Image Gallery   </a:t>
            </a:r>
            <a:r>
              <a:rPr lang="en-US" sz="1000">
                <a:solidFill>
                  <a:srgbClr val="333366"/>
                </a:solidFill>
              </a:rPr>
              <a:t>    </a:t>
            </a:r>
            <a:r>
              <a:rPr lang="en-US" sz="1000"/>
              <a:t>   </a:t>
            </a:r>
          </a:p>
          <a:p>
            <a:r>
              <a:rPr lang="en-US" sz="1000"/>
              <a:t>Album: </a:t>
            </a:r>
            <a:r>
              <a:rPr lang="en-US" sz="1000">
                <a:solidFill>
                  <a:srgbClr val="333366"/>
                </a:solidFill>
                <a:hlinkClick r:id="rId6"/>
              </a:rPr>
              <a:t>WDFW Wildlife Areas, and Habitat   </a:t>
            </a:r>
            <a:r>
              <a:rPr lang="en-US" sz="1000">
                <a:solidFill>
                  <a:srgbClr val="333366"/>
                </a:solidFill>
              </a:rPr>
              <a:t>    </a:t>
            </a:r>
            <a:r>
              <a:rPr lang="en-US" sz="1000"/>
              <a:t>   </a:t>
            </a:r>
          </a:p>
          <a:p>
            <a:r>
              <a:rPr lang="en-US" sz="1000"/>
              <a:t>Album: </a:t>
            </a:r>
            <a:r>
              <a:rPr lang="en-US" sz="1000">
                <a:solidFill>
                  <a:srgbClr val="333366"/>
                </a:solidFill>
                <a:hlinkClick r:id="rId7"/>
              </a:rPr>
              <a:t>Habitat Illustrations   </a:t>
            </a:r>
            <a:r>
              <a:rPr lang="en-US" sz="1000">
                <a:solidFill>
                  <a:srgbClr val="333366"/>
                </a:solidFill>
              </a:rPr>
              <a:t>    </a:t>
            </a:r>
            <a:r>
              <a:rPr lang="en-US" sz="1000"/>
              <a:t> </a:t>
            </a:r>
            <a:r>
              <a:rPr lang="en-US" sz="1000">
                <a:solidFill>
                  <a:srgbClr val="333366"/>
                </a:solidFill>
              </a:rPr>
              <a:t> </a:t>
            </a:r>
          </a:p>
        </p:txBody>
      </p:sp>
      <p:sp>
        <p:nvSpPr>
          <p:cNvPr id="2052" name="Text Box 13"/>
          <p:cNvSpPr txBox="1">
            <a:spLocks noChangeArrowheads="1"/>
          </p:cNvSpPr>
          <p:nvPr/>
        </p:nvSpPr>
        <p:spPr bwMode="auto">
          <a:xfrm>
            <a:off x="2986088" y="293688"/>
            <a:ext cx="3698875" cy="579437"/>
          </a:xfrm>
          <a:prstGeom prst="rect">
            <a:avLst/>
          </a:prstGeom>
          <a:noFill/>
          <a:ln w="9525">
            <a:noFill/>
            <a:miter lim="800000"/>
            <a:headEnd/>
            <a:tailEnd/>
          </a:ln>
        </p:spPr>
        <p:txBody>
          <a:bodyPr wrap="none">
            <a:spAutoFit/>
          </a:bodyPr>
          <a:lstStyle/>
          <a:p>
            <a:r>
              <a:rPr lang="en-US" sz="3200" b="1" dirty="0"/>
              <a:t>Leaf Motion Effect</a:t>
            </a:r>
          </a:p>
        </p:txBody>
      </p:sp>
      <p:sp>
        <p:nvSpPr>
          <p:cNvPr id="2053" name="Text Box 14"/>
          <p:cNvSpPr txBox="1">
            <a:spLocks noChangeArrowheads="1"/>
          </p:cNvSpPr>
          <p:nvPr/>
        </p:nvSpPr>
        <p:spPr bwMode="auto">
          <a:xfrm>
            <a:off x="6178550" y="6172200"/>
            <a:ext cx="2889250" cy="641350"/>
          </a:xfrm>
          <a:prstGeom prst="rect">
            <a:avLst/>
          </a:prstGeom>
          <a:noFill/>
          <a:ln w="9525">
            <a:noFill/>
            <a:miter lim="800000"/>
            <a:headEnd/>
            <a:tailEnd/>
          </a:ln>
        </p:spPr>
        <p:txBody>
          <a:bodyPr wrap="none">
            <a:spAutoFit/>
          </a:bodyPr>
          <a:lstStyle/>
          <a:p>
            <a:r>
              <a:rPr lang="en-US"/>
              <a:t>More animations at :</a:t>
            </a:r>
          </a:p>
          <a:p>
            <a:r>
              <a:rPr lang="en-US">
                <a:hlinkClick r:id="rId8"/>
              </a:rPr>
              <a:t>http://pptheaven.mvps.org</a:t>
            </a:r>
            <a:r>
              <a:rPr lang="en-US"/>
              <a:t> </a:t>
            </a:r>
          </a:p>
        </p:txBody>
      </p:sp>
      <p:sp>
        <p:nvSpPr>
          <p:cNvPr id="2054" name="Text Box 15"/>
          <p:cNvSpPr txBox="1">
            <a:spLocks noChangeArrowheads="1"/>
          </p:cNvSpPr>
          <p:nvPr/>
        </p:nvSpPr>
        <p:spPr bwMode="auto">
          <a:xfrm>
            <a:off x="3336925" y="4953000"/>
            <a:ext cx="2470150" cy="641350"/>
          </a:xfrm>
          <a:prstGeom prst="rect">
            <a:avLst/>
          </a:prstGeom>
          <a:noFill/>
          <a:ln w="9525">
            <a:noFill/>
            <a:miter lim="800000"/>
            <a:headEnd/>
            <a:tailEnd/>
          </a:ln>
        </p:spPr>
        <p:txBody>
          <a:bodyPr wrap="none">
            <a:spAutoFit/>
          </a:bodyPr>
          <a:lstStyle/>
          <a:p>
            <a:r>
              <a:rPr lang="en-US" b="1"/>
              <a:t>Click again to replay,</a:t>
            </a:r>
          </a:p>
          <a:p>
            <a:r>
              <a:rPr lang="en-US" b="1"/>
              <a:t>Press ‘Esc’ to exit. </a:t>
            </a:r>
          </a:p>
        </p:txBody>
      </p:sp>
      <p:grpSp>
        <p:nvGrpSpPr>
          <p:cNvPr id="2" name="Group 16"/>
          <p:cNvGrpSpPr>
            <a:grpSpLocks/>
          </p:cNvGrpSpPr>
          <p:nvPr/>
        </p:nvGrpSpPr>
        <p:grpSpPr bwMode="auto">
          <a:xfrm>
            <a:off x="2133600" y="101600"/>
            <a:ext cx="858838" cy="965200"/>
            <a:chOff x="1182" y="222"/>
            <a:chExt cx="541" cy="608"/>
          </a:xfrm>
        </p:grpSpPr>
        <p:sp>
          <p:nvSpPr>
            <p:cNvPr id="2056" name="Freeform 17"/>
            <p:cNvSpPr>
              <a:spLocks/>
            </p:cNvSpPr>
            <p:nvPr/>
          </p:nvSpPr>
          <p:spPr bwMode="auto">
            <a:xfrm>
              <a:off x="1182" y="284"/>
              <a:ext cx="541" cy="546"/>
            </a:xfrm>
            <a:custGeom>
              <a:avLst/>
              <a:gdLst>
                <a:gd name="T0" fmla="*/ 717 w 1080"/>
                <a:gd name="T1" fmla="*/ 126 h 1092"/>
                <a:gd name="T2" fmla="*/ 656 w 1080"/>
                <a:gd name="T3" fmla="*/ 239 h 1092"/>
                <a:gd name="T4" fmla="*/ 556 w 1080"/>
                <a:gd name="T5" fmla="*/ 194 h 1092"/>
                <a:gd name="T6" fmla="*/ 493 w 1080"/>
                <a:gd name="T7" fmla="*/ 169 h 1092"/>
                <a:gd name="T8" fmla="*/ 408 w 1080"/>
                <a:gd name="T9" fmla="*/ 279 h 1092"/>
                <a:gd name="T10" fmla="*/ 305 w 1080"/>
                <a:gd name="T11" fmla="*/ 278 h 1092"/>
                <a:gd name="T12" fmla="*/ 210 w 1080"/>
                <a:gd name="T13" fmla="*/ 203 h 1092"/>
                <a:gd name="T14" fmla="*/ 112 w 1080"/>
                <a:gd name="T15" fmla="*/ 335 h 1092"/>
                <a:gd name="T16" fmla="*/ 123 w 1080"/>
                <a:gd name="T17" fmla="*/ 408 h 1092"/>
                <a:gd name="T18" fmla="*/ 220 w 1080"/>
                <a:gd name="T19" fmla="*/ 559 h 1092"/>
                <a:gd name="T20" fmla="*/ 337 w 1080"/>
                <a:gd name="T21" fmla="*/ 525 h 1092"/>
                <a:gd name="T22" fmla="*/ 380 w 1080"/>
                <a:gd name="T23" fmla="*/ 642 h 1092"/>
                <a:gd name="T24" fmla="*/ 313 w 1080"/>
                <a:gd name="T25" fmla="*/ 806 h 1092"/>
                <a:gd name="T26" fmla="*/ 368 w 1080"/>
                <a:gd name="T27" fmla="*/ 911 h 1092"/>
                <a:gd name="T28" fmla="*/ 386 w 1080"/>
                <a:gd name="T29" fmla="*/ 980 h 1092"/>
                <a:gd name="T30" fmla="*/ 531 w 1080"/>
                <a:gd name="T31" fmla="*/ 940 h 1092"/>
                <a:gd name="T32" fmla="*/ 592 w 1080"/>
                <a:gd name="T33" fmla="*/ 819 h 1092"/>
                <a:gd name="T34" fmla="*/ 685 w 1080"/>
                <a:gd name="T35" fmla="*/ 723 h 1092"/>
                <a:gd name="T36" fmla="*/ 784 w 1080"/>
                <a:gd name="T37" fmla="*/ 773 h 1092"/>
                <a:gd name="T38" fmla="*/ 821 w 1080"/>
                <a:gd name="T39" fmla="*/ 837 h 1092"/>
                <a:gd name="T40" fmla="*/ 906 w 1080"/>
                <a:gd name="T41" fmla="*/ 811 h 1092"/>
                <a:gd name="T42" fmla="*/ 1008 w 1080"/>
                <a:gd name="T43" fmla="*/ 828 h 1092"/>
                <a:gd name="T44" fmla="*/ 1011 w 1080"/>
                <a:gd name="T45" fmla="*/ 734 h 1092"/>
                <a:gd name="T46" fmla="*/ 996 w 1080"/>
                <a:gd name="T47" fmla="*/ 628 h 1092"/>
                <a:gd name="T48" fmla="*/ 898 w 1080"/>
                <a:gd name="T49" fmla="*/ 559 h 1092"/>
                <a:gd name="T50" fmla="*/ 849 w 1080"/>
                <a:gd name="T51" fmla="*/ 452 h 1092"/>
                <a:gd name="T52" fmla="*/ 902 w 1080"/>
                <a:gd name="T53" fmla="*/ 309 h 1092"/>
                <a:gd name="T54" fmla="*/ 822 w 1080"/>
                <a:gd name="T55" fmla="*/ 318 h 1092"/>
                <a:gd name="T56" fmla="*/ 729 w 1080"/>
                <a:gd name="T57" fmla="*/ 296 h 1092"/>
                <a:gd name="T58" fmla="*/ 799 w 1080"/>
                <a:gd name="T59" fmla="*/ 279 h 1092"/>
                <a:gd name="T60" fmla="*/ 943 w 1080"/>
                <a:gd name="T61" fmla="*/ 273 h 1092"/>
                <a:gd name="T62" fmla="*/ 988 w 1080"/>
                <a:gd name="T63" fmla="*/ 293 h 1092"/>
                <a:gd name="T64" fmla="*/ 887 w 1080"/>
                <a:gd name="T65" fmla="*/ 455 h 1092"/>
                <a:gd name="T66" fmla="*/ 992 w 1080"/>
                <a:gd name="T67" fmla="*/ 573 h 1092"/>
                <a:gd name="T68" fmla="*/ 1037 w 1080"/>
                <a:gd name="T69" fmla="*/ 732 h 1092"/>
                <a:gd name="T70" fmla="*/ 997 w 1080"/>
                <a:gd name="T71" fmla="*/ 865 h 1092"/>
                <a:gd name="T72" fmla="*/ 881 w 1080"/>
                <a:gd name="T73" fmla="*/ 856 h 1092"/>
                <a:gd name="T74" fmla="*/ 769 w 1080"/>
                <a:gd name="T75" fmla="*/ 908 h 1092"/>
                <a:gd name="T76" fmla="*/ 734 w 1080"/>
                <a:gd name="T77" fmla="*/ 775 h 1092"/>
                <a:gd name="T78" fmla="*/ 577 w 1080"/>
                <a:gd name="T79" fmla="*/ 964 h 1092"/>
                <a:gd name="T80" fmla="*/ 476 w 1080"/>
                <a:gd name="T81" fmla="*/ 976 h 1092"/>
                <a:gd name="T82" fmla="*/ 362 w 1080"/>
                <a:gd name="T83" fmla="*/ 1062 h 1092"/>
                <a:gd name="T84" fmla="*/ 319 w 1080"/>
                <a:gd name="T85" fmla="*/ 932 h 1092"/>
                <a:gd name="T86" fmla="*/ 267 w 1080"/>
                <a:gd name="T87" fmla="*/ 812 h 1092"/>
                <a:gd name="T88" fmla="*/ 296 w 1080"/>
                <a:gd name="T89" fmla="*/ 569 h 1092"/>
                <a:gd name="T90" fmla="*/ 183 w 1080"/>
                <a:gd name="T91" fmla="*/ 620 h 1092"/>
                <a:gd name="T92" fmla="*/ 29 w 1080"/>
                <a:gd name="T93" fmla="*/ 404 h 1092"/>
                <a:gd name="T94" fmla="*/ 76 w 1080"/>
                <a:gd name="T95" fmla="*/ 327 h 1092"/>
                <a:gd name="T96" fmla="*/ 183 w 1080"/>
                <a:gd name="T97" fmla="*/ 194 h 1092"/>
                <a:gd name="T98" fmla="*/ 280 w 1080"/>
                <a:gd name="T99" fmla="*/ 211 h 1092"/>
                <a:gd name="T100" fmla="*/ 389 w 1080"/>
                <a:gd name="T101" fmla="*/ 244 h 1092"/>
                <a:gd name="T102" fmla="*/ 458 w 1080"/>
                <a:gd name="T103" fmla="*/ 107 h 1092"/>
                <a:gd name="T104" fmla="*/ 559 w 1080"/>
                <a:gd name="T105" fmla="*/ 106 h 1092"/>
                <a:gd name="T106" fmla="*/ 623 w 1080"/>
                <a:gd name="T107" fmla="*/ 220 h 1092"/>
                <a:gd name="T108" fmla="*/ 668 w 1080"/>
                <a:gd name="T109" fmla="*/ 188 h 1092"/>
                <a:gd name="T110" fmla="*/ 704 w 1080"/>
                <a:gd name="T111" fmla="*/ 36 h 10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80"/>
                <a:gd name="T169" fmla="*/ 0 h 1092"/>
                <a:gd name="T170" fmla="*/ 1080 w 1080"/>
                <a:gd name="T171" fmla="*/ 1092 h 10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80" h="1092">
                  <a:moveTo>
                    <a:pt x="741" y="6"/>
                  </a:moveTo>
                  <a:lnTo>
                    <a:pt x="738" y="24"/>
                  </a:lnTo>
                  <a:lnTo>
                    <a:pt x="735" y="45"/>
                  </a:lnTo>
                  <a:lnTo>
                    <a:pt x="731" y="66"/>
                  </a:lnTo>
                  <a:lnTo>
                    <a:pt x="727" y="87"/>
                  </a:lnTo>
                  <a:lnTo>
                    <a:pt x="722" y="107"/>
                  </a:lnTo>
                  <a:lnTo>
                    <a:pt x="717" y="126"/>
                  </a:lnTo>
                  <a:lnTo>
                    <a:pt x="712" y="142"/>
                  </a:lnTo>
                  <a:lnTo>
                    <a:pt x="706" y="154"/>
                  </a:lnTo>
                  <a:lnTo>
                    <a:pt x="698" y="171"/>
                  </a:lnTo>
                  <a:lnTo>
                    <a:pt x="690" y="189"/>
                  </a:lnTo>
                  <a:lnTo>
                    <a:pt x="679" y="207"/>
                  </a:lnTo>
                  <a:lnTo>
                    <a:pt x="669" y="225"/>
                  </a:lnTo>
                  <a:lnTo>
                    <a:pt x="656" y="239"/>
                  </a:lnTo>
                  <a:lnTo>
                    <a:pt x="644" y="249"/>
                  </a:lnTo>
                  <a:lnTo>
                    <a:pt x="630" y="254"/>
                  </a:lnTo>
                  <a:lnTo>
                    <a:pt x="615" y="251"/>
                  </a:lnTo>
                  <a:lnTo>
                    <a:pt x="597" y="241"/>
                  </a:lnTo>
                  <a:lnTo>
                    <a:pt x="582" y="227"/>
                  </a:lnTo>
                  <a:lnTo>
                    <a:pt x="568" y="211"/>
                  </a:lnTo>
                  <a:lnTo>
                    <a:pt x="556" y="194"/>
                  </a:lnTo>
                  <a:lnTo>
                    <a:pt x="546" y="174"/>
                  </a:lnTo>
                  <a:lnTo>
                    <a:pt x="534" y="156"/>
                  </a:lnTo>
                  <a:lnTo>
                    <a:pt x="524" y="136"/>
                  </a:lnTo>
                  <a:lnTo>
                    <a:pt x="512" y="118"/>
                  </a:lnTo>
                  <a:lnTo>
                    <a:pt x="509" y="130"/>
                  </a:lnTo>
                  <a:lnTo>
                    <a:pt x="502" y="148"/>
                  </a:lnTo>
                  <a:lnTo>
                    <a:pt x="493" y="169"/>
                  </a:lnTo>
                  <a:lnTo>
                    <a:pt x="483" y="194"/>
                  </a:lnTo>
                  <a:lnTo>
                    <a:pt x="471" y="217"/>
                  </a:lnTo>
                  <a:lnTo>
                    <a:pt x="459" y="237"/>
                  </a:lnTo>
                  <a:lnTo>
                    <a:pt x="448" y="254"/>
                  </a:lnTo>
                  <a:lnTo>
                    <a:pt x="438" y="264"/>
                  </a:lnTo>
                  <a:lnTo>
                    <a:pt x="423" y="272"/>
                  </a:lnTo>
                  <a:lnTo>
                    <a:pt x="408" y="279"/>
                  </a:lnTo>
                  <a:lnTo>
                    <a:pt x="393" y="283"/>
                  </a:lnTo>
                  <a:lnTo>
                    <a:pt x="378" y="287"/>
                  </a:lnTo>
                  <a:lnTo>
                    <a:pt x="363" y="288"/>
                  </a:lnTo>
                  <a:lnTo>
                    <a:pt x="348" y="288"/>
                  </a:lnTo>
                  <a:lnTo>
                    <a:pt x="334" y="287"/>
                  </a:lnTo>
                  <a:lnTo>
                    <a:pt x="320" y="283"/>
                  </a:lnTo>
                  <a:lnTo>
                    <a:pt x="305" y="278"/>
                  </a:lnTo>
                  <a:lnTo>
                    <a:pt x="291" y="272"/>
                  </a:lnTo>
                  <a:lnTo>
                    <a:pt x="278" y="264"/>
                  </a:lnTo>
                  <a:lnTo>
                    <a:pt x="264" y="255"/>
                  </a:lnTo>
                  <a:lnTo>
                    <a:pt x="250" y="243"/>
                  </a:lnTo>
                  <a:lnTo>
                    <a:pt x="236" y="232"/>
                  </a:lnTo>
                  <a:lnTo>
                    <a:pt x="223" y="218"/>
                  </a:lnTo>
                  <a:lnTo>
                    <a:pt x="210" y="203"/>
                  </a:lnTo>
                  <a:lnTo>
                    <a:pt x="200" y="221"/>
                  </a:lnTo>
                  <a:lnTo>
                    <a:pt x="187" y="243"/>
                  </a:lnTo>
                  <a:lnTo>
                    <a:pt x="170" y="265"/>
                  </a:lnTo>
                  <a:lnTo>
                    <a:pt x="153" y="288"/>
                  </a:lnTo>
                  <a:lnTo>
                    <a:pt x="136" y="308"/>
                  </a:lnTo>
                  <a:lnTo>
                    <a:pt x="122" y="325"/>
                  </a:lnTo>
                  <a:lnTo>
                    <a:pt x="112" y="335"/>
                  </a:lnTo>
                  <a:lnTo>
                    <a:pt x="108" y="340"/>
                  </a:lnTo>
                  <a:lnTo>
                    <a:pt x="100" y="348"/>
                  </a:lnTo>
                  <a:lnTo>
                    <a:pt x="91" y="357"/>
                  </a:lnTo>
                  <a:lnTo>
                    <a:pt x="83" y="365"/>
                  </a:lnTo>
                  <a:lnTo>
                    <a:pt x="78" y="370"/>
                  </a:lnTo>
                  <a:lnTo>
                    <a:pt x="101" y="388"/>
                  </a:lnTo>
                  <a:lnTo>
                    <a:pt x="123" y="408"/>
                  </a:lnTo>
                  <a:lnTo>
                    <a:pt x="144" y="431"/>
                  </a:lnTo>
                  <a:lnTo>
                    <a:pt x="162" y="456"/>
                  </a:lnTo>
                  <a:lnTo>
                    <a:pt x="178" y="484"/>
                  </a:lnTo>
                  <a:lnTo>
                    <a:pt x="191" y="513"/>
                  </a:lnTo>
                  <a:lnTo>
                    <a:pt x="200" y="544"/>
                  </a:lnTo>
                  <a:lnTo>
                    <a:pt x="206" y="577"/>
                  </a:lnTo>
                  <a:lnTo>
                    <a:pt x="220" y="559"/>
                  </a:lnTo>
                  <a:lnTo>
                    <a:pt x="235" y="543"/>
                  </a:lnTo>
                  <a:lnTo>
                    <a:pt x="251" y="528"/>
                  </a:lnTo>
                  <a:lnTo>
                    <a:pt x="268" y="517"/>
                  </a:lnTo>
                  <a:lnTo>
                    <a:pt x="286" y="512"/>
                  </a:lnTo>
                  <a:lnTo>
                    <a:pt x="303" y="509"/>
                  </a:lnTo>
                  <a:lnTo>
                    <a:pt x="320" y="514"/>
                  </a:lnTo>
                  <a:lnTo>
                    <a:pt x="337" y="525"/>
                  </a:lnTo>
                  <a:lnTo>
                    <a:pt x="349" y="538"/>
                  </a:lnTo>
                  <a:lnTo>
                    <a:pt x="359" y="552"/>
                  </a:lnTo>
                  <a:lnTo>
                    <a:pt x="367" y="568"/>
                  </a:lnTo>
                  <a:lnTo>
                    <a:pt x="374" y="585"/>
                  </a:lnTo>
                  <a:lnTo>
                    <a:pt x="379" y="604"/>
                  </a:lnTo>
                  <a:lnTo>
                    <a:pt x="380" y="622"/>
                  </a:lnTo>
                  <a:lnTo>
                    <a:pt x="380" y="642"/>
                  </a:lnTo>
                  <a:lnTo>
                    <a:pt x="378" y="662"/>
                  </a:lnTo>
                  <a:lnTo>
                    <a:pt x="372" y="684"/>
                  </a:lnTo>
                  <a:lnTo>
                    <a:pt x="363" y="710"/>
                  </a:lnTo>
                  <a:lnTo>
                    <a:pt x="350" y="736"/>
                  </a:lnTo>
                  <a:lnTo>
                    <a:pt x="337" y="763"/>
                  </a:lnTo>
                  <a:lnTo>
                    <a:pt x="324" y="786"/>
                  </a:lnTo>
                  <a:lnTo>
                    <a:pt x="313" y="806"/>
                  </a:lnTo>
                  <a:lnTo>
                    <a:pt x="304" y="820"/>
                  </a:lnTo>
                  <a:lnTo>
                    <a:pt x="301" y="826"/>
                  </a:lnTo>
                  <a:lnTo>
                    <a:pt x="318" y="837"/>
                  </a:lnTo>
                  <a:lnTo>
                    <a:pt x="333" y="852"/>
                  </a:lnTo>
                  <a:lnTo>
                    <a:pt x="347" y="871"/>
                  </a:lnTo>
                  <a:lnTo>
                    <a:pt x="359" y="890"/>
                  </a:lnTo>
                  <a:lnTo>
                    <a:pt x="368" y="911"/>
                  </a:lnTo>
                  <a:lnTo>
                    <a:pt x="377" y="934"/>
                  </a:lnTo>
                  <a:lnTo>
                    <a:pt x="382" y="957"/>
                  </a:lnTo>
                  <a:lnTo>
                    <a:pt x="385" y="981"/>
                  </a:lnTo>
                  <a:lnTo>
                    <a:pt x="385" y="980"/>
                  </a:lnTo>
                  <a:lnTo>
                    <a:pt x="386" y="980"/>
                  </a:lnTo>
                  <a:lnTo>
                    <a:pt x="404" y="966"/>
                  </a:lnTo>
                  <a:lnTo>
                    <a:pt x="424" y="954"/>
                  </a:lnTo>
                  <a:lnTo>
                    <a:pt x="445" y="946"/>
                  </a:lnTo>
                  <a:lnTo>
                    <a:pt x="466" y="939"/>
                  </a:lnTo>
                  <a:lnTo>
                    <a:pt x="488" y="937"/>
                  </a:lnTo>
                  <a:lnTo>
                    <a:pt x="510" y="937"/>
                  </a:lnTo>
                  <a:lnTo>
                    <a:pt x="531" y="940"/>
                  </a:lnTo>
                  <a:lnTo>
                    <a:pt x="550" y="947"/>
                  </a:lnTo>
                  <a:lnTo>
                    <a:pt x="553" y="939"/>
                  </a:lnTo>
                  <a:lnTo>
                    <a:pt x="556" y="923"/>
                  </a:lnTo>
                  <a:lnTo>
                    <a:pt x="563" y="901"/>
                  </a:lnTo>
                  <a:lnTo>
                    <a:pt x="571" y="874"/>
                  </a:lnTo>
                  <a:lnTo>
                    <a:pt x="580" y="846"/>
                  </a:lnTo>
                  <a:lnTo>
                    <a:pt x="592" y="819"/>
                  </a:lnTo>
                  <a:lnTo>
                    <a:pt x="602" y="794"/>
                  </a:lnTo>
                  <a:lnTo>
                    <a:pt x="614" y="775"/>
                  </a:lnTo>
                  <a:lnTo>
                    <a:pt x="625" y="760"/>
                  </a:lnTo>
                  <a:lnTo>
                    <a:pt x="639" y="748"/>
                  </a:lnTo>
                  <a:lnTo>
                    <a:pt x="654" y="737"/>
                  </a:lnTo>
                  <a:lnTo>
                    <a:pt x="669" y="729"/>
                  </a:lnTo>
                  <a:lnTo>
                    <a:pt x="685" y="723"/>
                  </a:lnTo>
                  <a:lnTo>
                    <a:pt x="703" y="720"/>
                  </a:lnTo>
                  <a:lnTo>
                    <a:pt x="719" y="719"/>
                  </a:lnTo>
                  <a:lnTo>
                    <a:pt x="735" y="721"/>
                  </a:lnTo>
                  <a:lnTo>
                    <a:pt x="753" y="728"/>
                  </a:lnTo>
                  <a:lnTo>
                    <a:pt x="767" y="740"/>
                  </a:lnTo>
                  <a:lnTo>
                    <a:pt x="777" y="755"/>
                  </a:lnTo>
                  <a:lnTo>
                    <a:pt x="784" y="773"/>
                  </a:lnTo>
                  <a:lnTo>
                    <a:pt x="788" y="794"/>
                  </a:lnTo>
                  <a:lnTo>
                    <a:pt x="789" y="817"/>
                  </a:lnTo>
                  <a:lnTo>
                    <a:pt x="788" y="840"/>
                  </a:lnTo>
                  <a:lnTo>
                    <a:pt x="784" y="863"/>
                  </a:lnTo>
                  <a:lnTo>
                    <a:pt x="797" y="854"/>
                  </a:lnTo>
                  <a:lnTo>
                    <a:pt x="808" y="844"/>
                  </a:lnTo>
                  <a:lnTo>
                    <a:pt x="821" y="837"/>
                  </a:lnTo>
                  <a:lnTo>
                    <a:pt x="833" y="831"/>
                  </a:lnTo>
                  <a:lnTo>
                    <a:pt x="844" y="825"/>
                  </a:lnTo>
                  <a:lnTo>
                    <a:pt x="856" y="819"/>
                  </a:lnTo>
                  <a:lnTo>
                    <a:pt x="867" y="816"/>
                  </a:lnTo>
                  <a:lnTo>
                    <a:pt x="880" y="813"/>
                  </a:lnTo>
                  <a:lnTo>
                    <a:pt x="893" y="812"/>
                  </a:lnTo>
                  <a:lnTo>
                    <a:pt x="906" y="811"/>
                  </a:lnTo>
                  <a:lnTo>
                    <a:pt x="921" y="812"/>
                  </a:lnTo>
                  <a:lnTo>
                    <a:pt x="936" y="814"/>
                  </a:lnTo>
                  <a:lnTo>
                    <a:pt x="952" y="818"/>
                  </a:lnTo>
                  <a:lnTo>
                    <a:pt x="971" y="823"/>
                  </a:lnTo>
                  <a:lnTo>
                    <a:pt x="989" y="828"/>
                  </a:lnTo>
                  <a:lnTo>
                    <a:pt x="1010" y="835"/>
                  </a:lnTo>
                  <a:lnTo>
                    <a:pt x="1008" y="828"/>
                  </a:lnTo>
                  <a:lnTo>
                    <a:pt x="1004" y="814"/>
                  </a:lnTo>
                  <a:lnTo>
                    <a:pt x="1001" y="799"/>
                  </a:lnTo>
                  <a:lnTo>
                    <a:pt x="999" y="788"/>
                  </a:lnTo>
                  <a:lnTo>
                    <a:pt x="1000" y="783"/>
                  </a:lnTo>
                  <a:lnTo>
                    <a:pt x="1002" y="772"/>
                  </a:lnTo>
                  <a:lnTo>
                    <a:pt x="1007" y="756"/>
                  </a:lnTo>
                  <a:lnTo>
                    <a:pt x="1011" y="734"/>
                  </a:lnTo>
                  <a:lnTo>
                    <a:pt x="1017" y="712"/>
                  </a:lnTo>
                  <a:lnTo>
                    <a:pt x="1024" y="689"/>
                  </a:lnTo>
                  <a:lnTo>
                    <a:pt x="1032" y="667"/>
                  </a:lnTo>
                  <a:lnTo>
                    <a:pt x="1039" y="650"/>
                  </a:lnTo>
                  <a:lnTo>
                    <a:pt x="1025" y="643"/>
                  </a:lnTo>
                  <a:lnTo>
                    <a:pt x="1011" y="636"/>
                  </a:lnTo>
                  <a:lnTo>
                    <a:pt x="996" y="628"/>
                  </a:lnTo>
                  <a:lnTo>
                    <a:pt x="981" y="620"/>
                  </a:lnTo>
                  <a:lnTo>
                    <a:pt x="966" y="611"/>
                  </a:lnTo>
                  <a:lnTo>
                    <a:pt x="952" y="603"/>
                  </a:lnTo>
                  <a:lnTo>
                    <a:pt x="937" y="592"/>
                  </a:lnTo>
                  <a:lnTo>
                    <a:pt x="924" y="582"/>
                  </a:lnTo>
                  <a:lnTo>
                    <a:pt x="911" y="570"/>
                  </a:lnTo>
                  <a:lnTo>
                    <a:pt x="898" y="559"/>
                  </a:lnTo>
                  <a:lnTo>
                    <a:pt x="887" y="546"/>
                  </a:lnTo>
                  <a:lnTo>
                    <a:pt x="876" y="532"/>
                  </a:lnTo>
                  <a:lnTo>
                    <a:pt x="867" y="517"/>
                  </a:lnTo>
                  <a:lnTo>
                    <a:pt x="859" y="501"/>
                  </a:lnTo>
                  <a:lnTo>
                    <a:pt x="853" y="485"/>
                  </a:lnTo>
                  <a:lnTo>
                    <a:pt x="849" y="467"/>
                  </a:lnTo>
                  <a:lnTo>
                    <a:pt x="849" y="452"/>
                  </a:lnTo>
                  <a:lnTo>
                    <a:pt x="852" y="431"/>
                  </a:lnTo>
                  <a:lnTo>
                    <a:pt x="859" y="408"/>
                  </a:lnTo>
                  <a:lnTo>
                    <a:pt x="868" y="383"/>
                  </a:lnTo>
                  <a:lnTo>
                    <a:pt x="878" y="358"/>
                  </a:lnTo>
                  <a:lnTo>
                    <a:pt x="887" y="336"/>
                  </a:lnTo>
                  <a:lnTo>
                    <a:pt x="895" y="319"/>
                  </a:lnTo>
                  <a:lnTo>
                    <a:pt x="902" y="309"/>
                  </a:lnTo>
                  <a:lnTo>
                    <a:pt x="891" y="310"/>
                  </a:lnTo>
                  <a:lnTo>
                    <a:pt x="881" y="311"/>
                  </a:lnTo>
                  <a:lnTo>
                    <a:pt x="870" y="312"/>
                  </a:lnTo>
                  <a:lnTo>
                    <a:pt x="858" y="315"/>
                  </a:lnTo>
                  <a:lnTo>
                    <a:pt x="847" y="316"/>
                  </a:lnTo>
                  <a:lnTo>
                    <a:pt x="835" y="318"/>
                  </a:lnTo>
                  <a:lnTo>
                    <a:pt x="822" y="318"/>
                  </a:lnTo>
                  <a:lnTo>
                    <a:pt x="810" y="319"/>
                  </a:lnTo>
                  <a:lnTo>
                    <a:pt x="797" y="318"/>
                  </a:lnTo>
                  <a:lnTo>
                    <a:pt x="783" y="317"/>
                  </a:lnTo>
                  <a:lnTo>
                    <a:pt x="770" y="313"/>
                  </a:lnTo>
                  <a:lnTo>
                    <a:pt x="757" y="309"/>
                  </a:lnTo>
                  <a:lnTo>
                    <a:pt x="743" y="303"/>
                  </a:lnTo>
                  <a:lnTo>
                    <a:pt x="729" y="296"/>
                  </a:lnTo>
                  <a:lnTo>
                    <a:pt x="714" y="286"/>
                  </a:lnTo>
                  <a:lnTo>
                    <a:pt x="700" y="274"/>
                  </a:lnTo>
                  <a:lnTo>
                    <a:pt x="741" y="237"/>
                  </a:lnTo>
                  <a:lnTo>
                    <a:pt x="752" y="252"/>
                  </a:lnTo>
                  <a:lnTo>
                    <a:pt x="766" y="264"/>
                  </a:lnTo>
                  <a:lnTo>
                    <a:pt x="782" y="273"/>
                  </a:lnTo>
                  <a:lnTo>
                    <a:pt x="799" y="279"/>
                  </a:lnTo>
                  <a:lnTo>
                    <a:pt x="818" y="282"/>
                  </a:lnTo>
                  <a:lnTo>
                    <a:pt x="838" y="283"/>
                  </a:lnTo>
                  <a:lnTo>
                    <a:pt x="859" y="282"/>
                  </a:lnTo>
                  <a:lnTo>
                    <a:pt x="880" y="281"/>
                  </a:lnTo>
                  <a:lnTo>
                    <a:pt x="902" y="279"/>
                  </a:lnTo>
                  <a:lnTo>
                    <a:pt x="923" y="277"/>
                  </a:lnTo>
                  <a:lnTo>
                    <a:pt x="943" y="273"/>
                  </a:lnTo>
                  <a:lnTo>
                    <a:pt x="963" y="271"/>
                  </a:lnTo>
                  <a:lnTo>
                    <a:pt x="981" y="269"/>
                  </a:lnTo>
                  <a:lnTo>
                    <a:pt x="997" y="267"/>
                  </a:lnTo>
                  <a:lnTo>
                    <a:pt x="1012" y="269"/>
                  </a:lnTo>
                  <a:lnTo>
                    <a:pt x="1025" y="271"/>
                  </a:lnTo>
                  <a:lnTo>
                    <a:pt x="1008" y="281"/>
                  </a:lnTo>
                  <a:lnTo>
                    <a:pt x="988" y="293"/>
                  </a:lnTo>
                  <a:lnTo>
                    <a:pt x="966" y="307"/>
                  </a:lnTo>
                  <a:lnTo>
                    <a:pt x="946" y="324"/>
                  </a:lnTo>
                  <a:lnTo>
                    <a:pt x="926" y="343"/>
                  </a:lnTo>
                  <a:lnTo>
                    <a:pt x="909" y="366"/>
                  </a:lnTo>
                  <a:lnTo>
                    <a:pt x="896" y="393"/>
                  </a:lnTo>
                  <a:lnTo>
                    <a:pt x="887" y="423"/>
                  </a:lnTo>
                  <a:lnTo>
                    <a:pt x="887" y="455"/>
                  </a:lnTo>
                  <a:lnTo>
                    <a:pt x="890" y="483"/>
                  </a:lnTo>
                  <a:lnTo>
                    <a:pt x="898" y="505"/>
                  </a:lnTo>
                  <a:lnTo>
                    <a:pt x="910" y="520"/>
                  </a:lnTo>
                  <a:lnTo>
                    <a:pt x="929" y="535"/>
                  </a:lnTo>
                  <a:lnTo>
                    <a:pt x="949" y="548"/>
                  </a:lnTo>
                  <a:lnTo>
                    <a:pt x="970" y="561"/>
                  </a:lnTo>
                  <a:lnTo>
                    <a:pt x="992" y="573"/>
                  </a:lnTo>
                  <a:lnTo>
                    <a:pt x="1012" y="582"/>
                  </a:lnTo>
                  <a:lnTo>
                    <a:pt x="1035" y="591"/>
                  </a:lnTo>
                  <a:lnTo>
                    <a:pt x="1057" y="599"/>
                  </a:lnTo>
                  <a:lnTo>
                    <a:pt x="1080" y="606"/>
                  </a:lnTo>
                  <a:lnTo>
                    <a:pt x="1061" y="647"/>
                  </a:lnTo>
                  <a:lnTo>
                    <a:pt x="1047" y="690"/>
                  </a:lnTo>
                  <a:lnTo>
                    <a:pt x="1037" y="732"/>
                  </a:lnTo>
                  <a:lnTo>
                    <a:pt x="1032" y="772"/>
                  </a:lnTo>
                  <a:lnTo>
                    <a:pt x="1028" y="808"/>
                  </a:lnTo>
                  <a:lnTo>
                    <a:pt x="1027" y="839"/>
                  </a:lnTo>
                  <a:lnTo>
                    <a:pt x="1027" y="862"/>
                  </a:lnTo>
                  <a:lnTo>
                    <a:pt x="1027" y="876"/>
                  </a:lnTo>
                  <a:lnTo>
                    <a:pt x="1012" y="870"/>
                  </a:lnTo>
                  <a:lnTo>
                    <a:pt x="997" y="865"/>
                  </a:lnTo>
                  <a:lnTo>
                    <a:pt x="981" y="861"/>
                  </a:lnTo>
                  <a:lnTo>
                    <a:pt x="965" y="857"/>
                  </a:lnTo>
                  <a:lnTo>
                    <a:pt x="948" y="855"/>
                  </a:lnTo>
                  <a:lnTo>
                    <a:pt x="932" y="854"/>
                  </a:lnTo>
                  <a:lnTo>
                    <a:pt x="914" y="854"/>
                  </a:lnTo>
                  <a:lnTo>
                    <a:pt x="897" y="855"/>
                  </a:lnTo>
                  <a:lnTo>
                    <a:pt x="881" y="856"/>
                  </a:lnTo>
                  <a:lnTo>
                    <a:pt x="864" y="859"/>
                  </a:lnTo>
                  <a:lnTo>
                    <a:pt x="848" y="864"/>
                  </a:lnTo>
                  <a:lnTo>
                    <a:pt x="830" y="870"/>
                  </a:lnTo>
                  <a:lnTo>
                    <a:pt x="814" y="877"/>
                  </a:lnTo>
                  <a:lnTo>
                    <a:pt x="799" y="886"/>
                  </a:lnTo>
                  <a:lnTo>
                    <a:pt x="784" y="896"/>
                  </a:lnTo>
                  <a:lnTo>
                    <a:pt x="769" y="908"/>
                  </a:lnTo>
                  <a:lnTo>
                    <a:pt x="768" y="900"/>
                  </a:lnTo>
                  <a:lnTo>
                    <a:pt x="766" y="884"/>
                  </a:lnTo>
                  <a:lnTo>
                    <a:pt x="762" y="862"/>
                  </a:lnTo>
                  <a:lnTo>
                    <a:pt x="757" y="837"/>
                  </a:lnTo>
                  <a:lnTo>
                    <a:pt x="750" y="813"/>
                  </a:lnTo>
                  <a:lnTo>
                    <a:pt x="742" y="791"/>
                  </a:lnTo>
                  <a:lnTo>
                    <a:pt x="734" y="775"/>
                  </a:lnTo>
                  <a:lnTo>
                    <a:pt x="723" y="768"/>
                  </a:lnTo>
                  <a:lnTo>
                    <a:pt x="681" y="772"/>
                  </a:lnTo>
                  <a:lnTo>
                    <a:pt x="646" y="795"/>
                  </a:lnTo>
                  <a:lnTo>
                    <a:pt x="620" y="832"/>
                  </a:lnTo>
                  <a:lnTo>
                    <a:pt x="599" y="876"/>
                  </a:lnTo>
                  <a:lnTo>
                    <a:pt x="585" y="922"/>
                  </a:lnTo>
                  <a:lnTo>
                    <a:pt x="577" y="964"/>
                  </a:lnTo>
                  <a:lnTo>
                    <a:pt x="574" y="996"/>
                  </a:lnTo>
                  <a:lnTo>
                    <a:pt x="574" y="1013"/>
                  </a:lnTo>
                  <a:lnTo>
                    <a:pt x="555" y="993"/>
                  </a:lnTo>
                  <a:lnTo>
                    <a:pt x="536" y="980"/>
                  </a:lnTo>
                  <a:lnTo>
                    <a:pt x="515" y="973"/>
                  </a:lnTo>
                  <a:lnTo>
                    <a:pt x="495" y="972"/>
                  </a:lnTo>
                  <a:lnTo>
                    <a:pt x="476" y="976"/>
                  </a:lnTo>
                  <a:lnTo>
                    <a:pt x="456" y="983"/>
                  </a:lnTo>
                  <a:lnTo>
                    <a:pt x="436" y="993"/>
                  </a:lnTo>
                  <a:lnTo>
                    <a:pt x="419" y="1006"/>
                  </a:lnTo>
                  <a:lnTo>
                    <a:pt x="402" y="1019"/>
                  </a:lnTo>
                  <a:lnTo>
                    <a:pt x="387" y="1033"/>
                  </a:lnTo>
                  <a:lnTo>
                    <a:pt x="373" y="1048"/>
                  </a:lnTo>
                  <a:lnTo>
                    <a:pt x="362" y="1062"/>
                  </a:lnTo>
                  <a:lnTo>
                    <a:pt x="351" y="1074"/>
                  </a:lnTo>
                  <a:lnTo>
                    <a:pt x="344" y="1084"/>
                  </a:lnTo>
                  <a:lnTo>
                    <a:pt x="340" y="1090"/>
                  </a:lnTo>
                  <a:lnTo>
                    <a:pt x="339" y="1092"/>
                  </a:lnTo>
                  <a:lnTo>
                    <a:pt x="339" y="1025"/>
                  </a:lnTo>
                  <a:lnTo>
                    <a:pt x="332" y="972"/>
                  </a:lnTo>
                  <a:lnTo>
                    <a:pt x="319" y="932"/>
                  </a:lnTo>
                  <a:lnTo>
                    <a:pt x="304" y="901"/>
                  </a:lnTo>
                  <a:lnTo>
                    <a:pt x="287" y="879"/>
                  </a:lnTo>
                  <a:lnTo>
                    <a:pt x="268" y="863"/>
                  </a:lnTo>
                  <a:lnTo>
                    <a:pt x="250" y="851"/>
                  </a:lnTo>
                  <a:lnTo>
                    <a:pt x="235" y="842"/>
                  </a:lnTo>
                  <a:lnTo>
                    <a:pt x="246" y="833"/>
                  </a:lnTo>
                  <a:lnTo>
                    <a:pt x="267" y="812"/>
                  </a:lnTo>
                  <a:lnTo>
                    <a:pt x="291" y="780"/>
                  </a:lnTo>
                  <a:lnTo>
                    <a:pt x="314" y="742"/>
                  </a:lnTo>
                  <a:lnTo>
                    <a:pt x="333" y="699"/>
                  </a:lnTo>
                  <a:lnTo>
                    <a:pt x="341" y="656"/>
                  </a:lnTo>
                  <a:lnTo>
                    <a:pt x="334" y="613"/>
                  </a:lnTo>
                  <a:lnTo>
                    <a:pt x="307" y="574"/>
                  </a:lnTo>
                  <a:lnTo>
                    <a:pt x="296" y="569"/>
                  </a:lnTo>
                  <a:lnTo>
                    <a:pt x="280" y="571"/>
                  </a:lnTo>
                  <a:lnTo>
                    <a:pt x="260" y="578"/>
                  </a:lnTo>
                  <a:lnTo>
                    <a:pt x="239" y="588"/>
                  </a:lnTo>
                  <a:lnTo>
                    <a:pt x="219" y="598"/>
                  </a:lnTo>
                  <a:lnTo>
                    <a:pt x="201" y="608"/>
                  </a:lnTo>
                  <a:lnTo>
                    <a:pt x="189" y="615"/>
                  </a:lnTo>
                  <a:lnTo>
                    <a:pt x="183" y="620"/>
                  </a:lnTo>
                  <a:lnTo>
                    <a:pt x="177" y="581"/>
                  </a:lnTo>
                  <a:lnTo>
                    <a:pt x="162" y="544"/>
                  </a:lnTo>
                  <a:lnTo>
                    <a:pt x="143" y="509"/>
                  </a:lnTo>
                  <a:lnTo>
                    <a:pt x="117" y="478"/>
                  </a:lnTo>
                  <a:lnTo>
                    <a:pt x="89" y="450"/>
                  </a:lnTo>
                  <a:lnTo>
                    <a:pt x="59" y="426"/>
                  </a:lnTo>
                  <a:lnTo>
                    <a:pt x="29" y="404"/>
                  </a:lnTo>
                  <a:lnTo>
                    <a:pt x="0" y="386"/>
                  </a:lnTo>
                  <a:lnTo>
                    <a:pt x="9" y="381"/>
                  </a:lnTo>
                  <a:lnTo>
                    <a:pt x="19" y="373"/>
                  </a:lnTo>
                  <a:lnTo>
                    <a:pt x="31" y="365"/>
                  </a:lnTo>
                  <a:lnTo>
                    <a:pt x="45" y="354"/>
                  </a:lnTo>
                  <a:lnTo>
                    <a:pt x="60" y="341"/>
                  </a:lnTo>
                  <a:lnTo>
                    <a:pt x="76" y="327"/>
                  </a:lnTo>
                  <a:lnTo>
                    <a:pt x="92" y="311"/>
                  </a:lnTo>
                  <a:lnTo>
                    <a:pt x="108" y="294"/>
                  </a:lnTo>
                  <a:lnTo>
                    <a:pt x="124" y="275"/>
                  </a:lnTo>
                  <a:lnTo>
                    <a:pt x="140" y="257"/>
                  </a:lnTo>
                  <a:lnTo>
                    <a:pt x="157" y="236"/>
                  </a:lnTo>
                  <a:lnTo>
                    <a:pt x="170" y="216"/>
                  </a:lnTo>
                  <a:lnTo>
                    <a:pt x="183" y="194"/>
                  </a:lnTo>
                  <a:lnTo>
                    <a:pt x="195" y="172"/>
                  </a:lnTo>
                  <a:lnTo>
                    <a:pt x="205" y="150"/>
                  </a:lnTo>
                  <a:lnTo>
                    <a:pt x="212" y="127"/>
                  </a:lnTo>
                  <a:lnTo>
                    <a:pt x="229" y="153"/>
                  </a:lnTo>
                  <a:lnTo>
                    <a:pt x="245" y="176"/>
                  </a:lnTo>
                  <a:lnTo>
                    <a:pt x="263" y="195"/>
                  </a:lnTo>
                  <a:lnTo>
                    <a:pt x="280" y="211"/>
                  </a:lnTo>
                  <a:lnTo>
                    <a:pt x="298" y="224"/>
                  </a:lnTo>
                  <a:lnTo>
                    <a:pt x="318" y="233"/>
                  </a:lnTo>
                  <a:lnTo>
                    <a:pt x="340" y="241"/>
                  </a:lnTo>
                  <a:lnTo>
                    <a:pt x="362" y="247"/>
                  </a:lnTo>
                  <a:lnTo>
                    <a:pt x="371" y="248"/>
                  </a:lnTo>
                  <a:lnTo>
                    <a:pt x="380" y="247"/>
                  </a:lnTo>
                  <a:lnTo>
                    <a:pt x="389" y="244"/>
                  </a:lnTo>
                  <a:lnTo>
                    <a:pt x="400" y="240"/>
                  </a:lnTo>
                  <a:lnTo>
                    <a:pt x="410" y="234"/>
                  </a:lnTo>
                  <a:lnTo>
                    <a:pt x="421" y="226"/>
                  </a:lnTo>
                  <a:lnTo>
                    <a:pt x="432" y="216"/>
                  </a:lnTo>
                  <a:lnTo>
                    <a:pt x="443" y="204"/>
                  </a:lnTo>
                  <a:lnTo>
                    <a:pt x="456" y="159"/>
                  </a:lnTo>
                  <a:lnTo>
                    <a:pt x="458" y="107"/>
                  </a:lnTo>
                  <a:lnTo>
                    <a:pt x="454" y="55"/>
                  </a:lnTo>
                  <a:lnTo>
                    <a:pt x="447" y="11"/>
                  </a:lnTo>
                  <a:lnTo>
                    <a:pt x="477" y="24"/>
                  </a:lnTo>
                  <a:lnTo>
                    <a:pt x="502" y="42"/>
                  </a:lnTo>
                  <a:lnTo>
                    <a:pt x="524" y="61"/>
                  </a:lnTo>
                  <a:lnTo>
                    <a:pt x="542" y="83"/>
                  </a:lnTo>
                  <a:lnTo>
                    <a:pt x="559" y="106"/>
                  </a:lnTo>
                  <a:lnTo>
                    <a:pt x="572" y="129"/>
                  </a:lnTo>
                  <a:lnTo>
                    <a:pt x="585" y="152"/>
                  </a:lnTo>
                  <a:lnTo>
                    <a:pt x="595" y="173"/>
                  </a:lnTo>
                  <a:lnTo>
                    <a:pt x="602" y="188"/>
                  </a:lnTo>
                  <a:lnTo>
                    <a:pt x="610" y="202"/>
                  </a:lnTo>
                  <a:lnTo>
                    <a:pt x="617" y="212"/>
                  </a:lnTo>
                  <a:lnTo>
                    <a:pt x="623" y="220"/>
                  </a:lnTo>
                  <a:lnTo>
                    <a:pt x="630" y="226"/>
                  </a:lnTo>
                  <a:lnTo>
                    <a:pt x="638" y="228"/>
                  </a:lnTo>
                  <a:lnTo>
                    <a:pt x="646" y="226"/>
                  </a:lnTo>
                  <a:lnTo>
                    <a:pt x="654" y="220"/>
                  </a:lnTo>
                  <a:lnTo>
                    <a:pt x="656" y="216"/>
                  </a:lnTo>
                  <a:lnTo>
                    <a:pt x="661" y="204"/>
                  </a:lnTo>
                  <a:lnTo>
                    <a:pt x="668" y="188"/>
                  </a:lnTo>
                  <a:lnTo>
                    <a:pt x="677" y="166"/>
                  </a:lnTo>
                  <a:lnTo>
                    <a:pt x="685" y="143"/>
                  </a:lnTo>
                  <a:lnTo>
                    <a:pt x="693" y="119"/>
                  </a:lnTo>
                  <a:lnTo>
                    <a:pt x="700" y="95"/>
                  </a:lnTo>
                  <a:lnTo>
                    <a:pt x="704" y="74"/>
                  </a:lnTo>
                  <a:lnTo>
                    <a:pt x="704" y="57"/>
                  </a:lnTo>
                  <a:lnTo>
                    <a:pt x="704" y="36"/>
                  </a:lnTo>
                  <a:lnTo>
                    <a:pt x="704" y="16"/>
                  </a:lnTo>
                  <a:lnTo>
                    <a:pt x="703" y="0"/>
                  </a:lnTo>
                  <a:lnTo>
                    <a:pt x="741" y="6"/>
                  </a:lnTo>
                  <a:close/>
                </a:path>
              </a:pathLst>
            </a:custGeom>
            <a:solidFill>
              <a:srgbClr val="000000"/>
            </a:solidFill>
            <a:ln w="9525">
              <a:noFill/>
              <a:round/>
              <a:headEnd/>
              <a:tailEnd/>
            </a:ln>
          </p:spPr>
          <p:txBody>
            <a:bodyPr/>
            <a:lstStyle/>
            <a:p>
              <a:endParaRPr lang="en-US"/>
            </a:p>
          </p:txBody>
        </p:sp>
        <p:sp>
          <p:nvSpPr>
            <p:cNvPr id="2057" name="Freeform 18"/>
            <p:cNvSpPr>
              <a:spLocks/>
            </p:cNvSpPr>
            <p:nvPr/>
          </p:nvSpPr>
          <p:spPr bwMode="auto">
            <a:xfrm>
              <a:off x="1518" y="222"/>
              <a:ext cx="83" cy="74"/>
            </a:xfrm>
            <a:custGeom>
              <a:avLst/>
              <a:gdLst>
                <a:gd name="T0" fmla="*/ 70 w 166"/>
                <a:gd name="T1" fmla="*/ 129 h 148"/>
                <a:gd name="T2" fmla="*/ 68 w 166"/>
                <a:gd name="T3" fmla="*/ 113 h 148"/>
                <a:gd name="T4" fmla="*/ 66 w 166"/>
                <a:gd name="T5" fmla="*/ 94 h 148"/>
                <a:gd name="T6" fmla="*/ 64 w 166"/>
                <a:gd name="T7" fmla="*/ 77 h 148"/>
                <a:gd name="T8" fmla="*/ 60 w 166"/>
                <a:gd name="T9" fmla="*/ 66 h 148"/>
                <a:gd name="T10" fmla="*/ 63 w 166"/>
                <a:gd name="T11" fmla="*/ 63 h 148"/>
                <a:gd name="T12" fmla="*/ 68 w 166"/>
                <a:gd name="T13" fmla="*/ 56 h 148"/>
                <a:gd name="T14" fmla="*/ 78 w 166"/>
                <a:gd name="T15" fmla="*/ 48 h 148"/>
                <a:gd name="T16" fmla="*/ 88 w 166"/>
                <a:gd name="T17" fmla="*/ 40 h 148"/>
                <a:gd name="T18" fmla="*/ 101 w 166"/>
                <a:gd name="T19" fmla="*/ 34 h 148"/>
                <a:gd name="T20" fmla="*/ 112 w 166"/>
                <a:gd name="T21" fmla="*/ 31 h 148"/>
                <a:gd name="T22" fmla="*/ 124 w 166"/>
                <a:gd name="T23" fmla="*/ 33 h 148"/>
                <a:gd name="T24" fmla="*/ 134 w 166"/>
                <a:gd name="T25" fmla="*/ 41 h 148"/>
                <a:gd name="T26" fmla="*/ 134 w 166"/>
                <a:gd name="T27" fmla="*/ 52 h 148"/>
                <a:gd name="T28" fmla="*/ 132 w 166"/>
                <a:gd name="T29" fmla="*/ 75 h 148"/>
                <a:gd name="T30" fmla="*/ 126 w 166"/>
                <a:gd name="T31" fmla="*/ 106 h 148"/>
                <a:gd name="T32" fmla="*/ 119 w 166"/>
                <a:gd name="T33" fmla="*/ 140 h 148"/>
                <a:gd name="T34" fmla="*/ 154 w 166"/>
                <a:gd name="T35" fmla="*/ 148 h 148"/>
                <a:gd name="T36" fmla="*/ 157 w 166"/>
                <a:gd name="T37" fmla="*/ 127 h 148"/>
                <a:gd name="T38" fmla="*/ 161 w 166"/>
                <a:gd name="T39" fmla="*/ 100 h 148"/>
                <a:gd name="T40" fmla="*/ 163 w 166"/>
                <a:gd name="T41" fmla="*/ 72 h 148"/>
                <a:gd name="T42" fmla="*/ 165 w 166"/>
                <a:gd name="T43" fmla="*/ 48 h 148"/>
                <a:gd name="T44" fmla="*/ 166 w 166"/>
                <a:gd name="T45" fmla="*/ 36 h 148"/>
                <a:gd name="T46" fmla="*/ 163 w 166"/>
                <a:gd name="T47" fmla="*/ 24 h 148"/>
                <a:gd name="T48" fmla="*/ 158 w 166"/>
                <a:gd name="T49" fmla="*/ 15 h 148"/>
                <a:gd name="T50" fmla="*/ 150 w 166"/>
                <a:gd name="T51" fmla="*/ 8 h 148"/>
                <a:gd name="T52" fmla="*/ 146 w 166"/>
                <a:gd name="T53" fmla="*/ 6 h 148"/>
                <a:gd name="T54" fmla="*/ 140 w 166"/>
                <a:gd name="T55" fmla="*/ 3 h 148"/>
                <a:gd name="T56" fmla="*/ 134 w 166"/>
                <a:gd name="T57" fmla="*/ 1 h 148"/>
                <a:gd name="T58" fmla="*/ 127 w 166"/>
                <a:gd name="T59" fmla="*/ 0 h 148"/>
                <a:gd name="T60" fmla="*/ 120 w 166"/>
                <a:gd name="T61" fmla="*/ 0 h 148"/>
                <a:gd name="T62" fmla="*/ 114 w 166"/>
                <a:gd name="T63" fmla="*/ 1 h 148"/>
                <a:gd name="T64" fmla="*/ 106 w 166"/>
                <a:gd name="T65" fmla="*/ 1 h 148"/>
                <a:gd name="T66" fmla="*/ 99 w 166"/>
                <a:gd name="T67" fmla="*/ 3 h 148"/>
                <a:gd name="T68" fmla="*/ 76 w 166"/>
                <a:gd name="T69" fmla="*/ 11 h 148"/>
                <a:gd name="T70" fmla="*/ 57 w 166"/>
                <a:gd name="T71" fmla="*/ 18 h 148"/>
                <a:gd name="T72" fmla="*/ 40 w 166"/>
                <a:gd name="T73" fmla="*/ 26 h 148"/>
                <a:gd name="T74" fmla="*/ 26 w 166"/>
                <a:gd name="T75" fmla="*/ 33 h 148"/>
                <a:gd name="T76" fmla="*/ 14 w 166"/>
                <a:gd name="T77" fmla="*/ 40 h 148"/>
                <a:gd name="T78" fmla="*/ 6 w 166"/>
                <a:gd name="T79" fmla="*/ 45 h 148"/>
                <a:gd name="T80" fmla="*/ 2 w 166"/>
                <a:gd name="T81" fmla="*/ 48 h 148"/>
                <a:gd name="T82" fmla="*/ 0 w 166"/>
                <a:gd name="T83" fmla="*/ 49 h 148"/>
                <a:gd name="T84" fmla="*/ 4 w 166"/>
                <a:gd name="T85" fmla="*/ 56 h 148"/>
                <a:gd name="T86" fmla="*/ 12 w 166"/>
                <a:gd name="T87" fmla="*/ 74 h 148"/>
                <a:gd name="T88" fmla="*/ 22 w 166"/>
                <a:gd name="T89" fmla="*/ 98 h 148"/>
                <a:gd name="T90" fmla="*/ 32 w 166"/>
                <a:gd name="T91" fmla="*/ 123 h 148"/>
                <a:gd name="T92" fmla="*/ 70 w 166"/>
                <a:gd name="T93" fmla="*/ 129 h 14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6"/>
                <a:gd name="T142" fmla="*/ 0 h 148"/>
                <a:gd name="T143" fmla="*/ 166 w 166"/>
                <a:gd name="T144" fmla="*/ 148 h 14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6" h="148">
                  <a:moveTo>
                    <a:pt x="70" y="129"/>
                  </a:moveTo>
                  <a:lnTo>
                    <a:pt x="68" y="113"/>
                  </a:lnTo>
                  <a:lnTo>
                    <a:pt x="66" y="94"/>
                  </a:lnTo>
                  <a:lnTo>
                    <a:pt x="64" y="77"/>
                  </a:lnTo>
                  <a:lnTo>
                    <a:pt x="60" y="66"/>
                  </a:lnTo>
                  <a:lnTo>
                    <a:pt x="63" y="63"/>
                  </a:lnTo>
                  <a:lnTo>
                    <a:pt x="68" y="56"/>
                  </a:lnTo>
                  <a:lnTo>
                    <a:pt x="78" y="48"/>
                  </a:lnTo>
                  <a:lnTo>
                    <a:pt x="88" y="40"/>
                  </a:lnTo>
                  <a:lnTo>
                    <a:pt x="101" y="34"/>
                  </a:lnTo>
                  <a:lnTo>
                    <a:pt x="112" y="31"/>
                  </a:lnTo>
                  <a:lnTo>
                    <a:pt x="124" y="33"/>
                  </a:lnTo>
                  <a:lnTo>
                    <a:pt x="134" y="41"/>
                  </a:lnTo>
                  <a:lnTo>
                    <a:pt x="134" y="52"/>
                  </a:lnTo>
                  <a:lnTo>
                    <a:pt x="132" y="75"/>
                  </a:lnTo>
                  <a:lnTo>
                    <a:pt x="126" y="106"/>
                  </a:lnTo>
                  <a:lnTo>
                    <a:pt x="119" y="140"/>
                  </a:lnTo>
                  <a:lnTo>
                    <a:pt x="154" y="148"/>
                  </a:lnTo>
                  <a:lnTo>
                    <a:pt x="157" y="127"/>
                  </a:lnTo>
                  <a:lnTo>
                    <a:pt x="161" y="100"/>
                  </a:lnTo>
                  <a:lnTo>
                    <a:pt x="163" y="72"/>
                  </a:lnTo>
                  <a:lnTo>
                    <a:pt x="165" y="48"/>
                  </a:lnTo>
                  <a:lnTo>
                    <a:pt x="166" y="36"/>
                  </a:lnTo>
                  <a:lnTo>
                    <a:pt x="163" y="24"/>
                  </a:lnTo>
                  <a:lnTo>
                    <a:pt x="158" y="15"/>
                  </a:lnTo>
                  <a:lnTo>
                    <a:pt x="150" y="8"/>
                  </a:lnTo>
                  <a:lnTo>
                    <a:pt x="146" y="6"/>
                  </a:lnTo>
                  <a:lnTo>
                    <a:pt x="140" y="3"/>
                  </a:lnTo>
                  <a:lnTo>
                    <a:pt x="134" y="1"/>
                  </a:lnTo>
                  <a:lnTo>
                    <a:pt x="127" y="0"/>
                  </a:lnTo>
                  <a:lnTo>
                    <a:pt x="120" y="0"/>
                  </a:lnTo>
                  <a:lnTo>
                    <a:pt x="114" y="1"/>
                  </a:lnTo>
                  <a:lnTo>
                    <a:pt x="106" y="1"/>
                  </a:lnTo>
                  <a:lnTo>
                    <a:pt x="99" y="3"/>
                  </a:lnTo>
                  <a:lnTo>
                    <a:pt x="76" y="11"/>
                  </a:lnTo>
                  <a:lnTo>
                    <a:pt x="57" y="18"/>
                  </a:lnTo>
                  <a:lnTo>
                    <a:pt x="40" y="26"/>
                  </a:lnTo>
                  <a:lnTo>
                    <a:pt x="26" y="33"/>
                  </a:lnTo>
                  <a:lnTo>
                    <a:pt x="14" y="40"/>
                  </a:lnTo>
                  <a:lnTo>
                    <a:pt x="6" y="45"/>
                  </a:lnTo>
                  <a:lnTo>
                    <a:pt x="2" y="48"/>
                  </a:lnTo>
                  <a:lnTo>
                    <a:pt x="0" y="49"/>
                  </a:lnTo>
                  <a:lnTo>
                    <a:pt x="4" y="56"/>
                  </a:lnTo>
                  <a:lnTo>
                    <a:pt x="12" y="74"/>
                  </a:lnTo>
                  <a:lnTo>
                    <a:pt x="22" y="98"/>
                  </a:lnTo>
                  <a:lnTo>
                    <a:pt x="32" y="123"/>
                  </a:lnTo>
                  <a:lnTo>
                    <a:pt x="70" y="129"/>
                  </a:lnTo>
                  <a:close/>
                </a:path>
              </a:pathLst>
            </a:custGeom>
            <a:solidFill>
              <a:srgbClr val="000000"/>
            </a:solidFill>
            <a:ln w="9525">
              <a:noFill/>
              <a:round/>
              <a:headEnd/>
              <a:tailEnd/>
            </a:ln>
          </p:spPr>
          <p:txBody>
            <a:bodyPr/>
            <a:lstStyle/>
            <a:p>
              <a:endParaRPr lang="en-US"/>
            </a:p>
          </p:txBody>
        </p:sp>
        <p:sp>
          <p:nvSpPr>
            <p:cNvPr id="2058" name="Freeform 19"/>
            <p:cNvSpPr>
              <a:spLocks/>
            </p:cNvSpPr>
            <p:nvPr/>
          </p:nvSpPr>
          <p:spPr bwMode="auto">
            <a:xfrm>
              <a:off x="1530" y="292"/>
              <a:ext cx="65" cy="117"/>
            </a:xfrm>
            <a:custGeom>
              <a:avLst/>
              <a:gdLst>
                <a:gd name="T0" fmla="*/ 131 w 131"/>
                <a:gd name="T1" fmla="*/ 8 h 233"/>
                <a:gd name="T2" fmla="*/ 113 w 131"/>
                <a:gd name="T3" fmla="*/ 58 h 233"/>
                <a:gd name="T4" fmla="*/ 93 w 131"/>
                <a:gd name="T5" fmla="*/ 103 h 233"/>
                <a:gd name="T6" fmla="*/ 71 w 131"/>
                <a:gd name="T7" fmla="*/ 141 h 233"/>
                <a:gd name="T8" fmla="*/ 50 w 131"/>
                <a:gd name="T9" fmla="*/ 173 h 233"/>
                <a:gd name="T10" fmla="*/ 30 w 131"/>
                <a:gd name="T11" fmla="*/ 199 h 233"/>
                <a:gd name="T12" fmla="*/ 15 w 131"/>
                <a:gd name="T13" fmla="*/ 218 h 233"/>
                <a:gd name="T14" fmla="*/ 4 w 131"/>
                <a:gd name="T15" fmla="*/ 230 h 233"/>
                <a:gd name="T16" fmla="*/ 0 w 131"/>
                <a:gd name="T17" fmla="*/ 233 h 233"/>
                <a:gd name="T18" fmla="*/ 18 w 131"/>
                <a:gd name="T19" fmla="*/ 202 h 233"/>
                <a:gd name="T20" fmla="*/ 33 w 131"/>
                <a:gd name="T21" fmla="*/ 170 h 233"/>
                <a:gd name="T22" fmla="*/ 48 w 131"/>
                <a:gd name="T23" fmla="*/ 139 h 233"/>
                <a:gd name="T24" fmla="*/ 60 w 131"/>
                <a:gd name="T25" fmla="*/ 108 h 233"/>
                <a:gd name="T26" fmla="*/ 71 w 131"/>
                <a:gd name="T27" fmla="*/ 78 h 233"/>
                <a:gd name="T28" fmla="*/ 81 w 131"/>
                <a:gd name="T29" fmla="*/ 49 h 233"/>
                <a:gd name="T30" fmla="*/ 89 w 131"/>
                <a:gd name="T31" fmla="*/ 23 h 233"/>
                <a:gd name="T32" fmla="*/ 96 w 131"/>
                <a:gd name="T33" fmla="*/ 0 h 233"/>
                <a:gd name="T34" fmla="*/ 131 w 131"/>
                <a:gd name="T35" fmla="*/ 8 h 2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1"/>
                <a:gd name="T55" fmla="*/ 0 h 233"/>
                <a:gd name="T56" fmla="*/ 131 w 131"/>
                <a:gd name="T57" fmla="*/ 233 h 23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1" h="233">
                  <a:moveTo>
                    <a:pt x="131" y="8"/>
                  </a:moveTo>
                  <a:lnTo>
                    <a:pt x="113" y="58"/>
                  </a:lnTo>
                  <a:lnTo>
                    <a:pt x="93" y="103"/>
                  </a:lnTo>
                  <a:lnTo>
                    <a:pt x="71" y="141"/>
                  </a:lnTo>
                  <a:lnTo>
                    <a:pt x="50" y="173"/>
                  </a:lnTo>
                  <a:lnTo>
                    <a:pt x="30" y="199"/>
                  </a:lnTo>
                  <a:lnTo>
                    <a:pt x="15" y="218"/>
                  </a:lnTo>
                  <a:lnTo>
                    <a:pt x="4" y="230"/>
                  </a:lnTo>
                  <a:lnTo>
                    <a:pt x="0" y="233"/>
                  </a:lnTo>
                  <a:lnTo>
                    <a:pt x="18" y="202"/>
                  </a:lnTo>
                  <a:lnTo>
                    <a:pt x="33" y="170"/>
                  </a:lnTo>
                  <a:lnTo>
                    <a:pt x="48" y="139"/>
                  </a:lnTo>
                  <a:lnTo>
                    <a:pt x="60" y="108"/>
                  </a:lnTo>
                  <a:lnTo>
                    <a:pt x="71" y="78"/>
                  </a:lnTo>
                  <a:lnTo>
                    <a:pt x="81" y="49"/>
                  </a:lnTo>
                  <a:lnTo>
                    <a:pt x="89" y="23"/>
                  </a:lnTo>
                  <a:lnTo>
                    <a:pt x="96" y="0"/>
                  </a:lnTo>
                  <a:lnTo>
                    <a:pt x="131" y="8"/>
                  </a:lnTo>
                  <a:close/>
                </a:path>
              </a:pathLst>
            </a:custGeom>
            <a:solidFill>
              <a:srgbClr val="000000"/>
            </a:solidFill>
            <a:ln w="9525">
              <a:noFill/>
              <a:round/>
              <a:headEnd/>
              <a:tailEnd/>
            </a:ln>
          </p:spPr>
          <p:txBody>
            <a:bodyPr/>
            <a:lstStyle/>
            <a:p>
              <a:endParaRPr lang="en-US"/>
            </a:p>
          </p:txBody>
        </p:sp>
        <p:sp>
          <p:nvSpPr>
            <p:cNvPr id="2059" name="Freeform 20"/>
            <p:cNvSpPr>
              <a:spLocks/>
            </p:cNvSpPr>
            <p:nvPr/>
          </p:nvSpPr>
          <p:spPr bwMode="auto">
            <a:xfrm>
              <a:off x="1381" y="429"/>
              <a:ext cx="244" cy="307"/>
            </a:xfrm>
            <a:custGeom>
              <a:avLst/>
              <a:gdLst>
                <a:gd name="T0" fmla="*/ 349 w 488"/>
                <a:gd name="T1" fmla="*/ 306 h 615"/>
                <a:gd name="T2" fmla="*/ 386 w 488"/>
                <a:gd name="T3" fmla="*/ 339 h 615"/>
                <a:gd name="T4" fmla="*/ 415 w 488"/>
                <a:gd name="T5" fmla="*/ 369 h 615"/>
                <a:gd name="T6" fmla="*/ 439 w 488"/>
                <a:gd name="T7" fmla="*/ 394 h 615"/>
                <a:gd name="T8" fmla="*/ 462 w 488"/>
                <a:gd name="T9" fmla="*/ 423 h 615"/>
                <a:gd name="T10" fmla="*/ 478 w 488"/>
                <a:gd name="T11" fmla="*/ 451 h 615"/>
                <a:gd name="T12" fmla="*/ 485 w 488"/>
                <a:gd name="T13" fmla="*/ 469 h 615"/>
                <a:gd name="T14" fmla="*/ 488 w 488"/>
                <a:gd name="T15" fmla="*/ 477 h 615"/>
                <a:gd name="T16" fmla="*/ 473 w 488"/>
                <a:gd name="T17" fmla="*/ 455 h 615"/>
                <a:gd name="T18" fmla="*/ 437 w 488"/>
                <a:gd name="T19" fmla="*/ 413 h 615"/>
                <a:gd name="T20" fmla="*/ 398 w 488"/>
                <a:gd name="T21" fmla="*/ 374 h 615"/>
                <a:gd name="T22" fmla="*/ 355 w 488"/>
                <a:gd name="T23" fmla="*/ 338 h 615"/>
                <a:gd name="T24" fmla="*/ 312 w 488"/>
                <a:gd name="T25" fmla="*/ 301 h 615"/>
                <a:gd name="T26" fmla="*/ 281 w 488"/>
                <a:gd name="T27" fmla="*/ 264 h 615"/>
                <a:gd name="T28" fmla="*/ 262 w 488"/>
                <a:gd name="T29" fmla="*/ 227 h 615"/>
                <a:gd name="T30" fmla="*/ 251 w 488"/>
                <a:gd name="T31" fmla="*/ 192 h 615"/>
                <a:gd name="T32" fmla="*/ 238 w 488"/>
                <a:gd name="T33" fmla="*/ 198 h 615"/>
                <a:gd name="T34" fmla="*/ 217 w 488"/>
                <a:gd name="T35" fmla="*/ 243 h 615"/>
                <a:gd name="T36" fmla="*/ 197 w 488"/>
                <a:gd name="T37" fmla="*/ 279 h 615"/>
                <a:gd name="T38" fmla="*/ 183 w 488"/>
                <a:gd name="T39" fmla="*/ 303 h 615"/>
                <a:gd name="T40" fmla="*/ 137 w 488"/>
                <a:gd name="T41" fmla="*/ 362 h 615"/>
                <a:gd name="T42" fmla="*/ 72 w 488"/>
                <a:gd name="T43" fmla="*/ 467 h 615"/>
                <a:gd name="T44" fmla="*/ 26 w 488"/>
                <a:gd name="T45" fmla="*/ 556 h 615"/>
                <a:gd name="T46" fmla="*/ 4 w 488"/>
                <a:gd name="T47" fmla="*/ 609 h 615"/>
                <a:gd name="T48" fmla="*/ 11 w 488"/>
                <a:gd name="T49" fmla="*/ 573 h 615"/>
                <a:gd name="T50" fmla="*/ 34 w 488"/>
                <a:gd name="T51" fmla="*/ 498 h 615"/>
                <a:gd name="T52" fmla="*/ 65 w 488"/>
                <a:gd name="T53" fmla="*/ 430 h 615"/>
                <a:gd name="T54" fmla="*/ 109 w 488"/>
                <a:gd name="T55" fmla="*/ 361 h 615"/>
                <a:gd name="T56" fmla="*/ 162 w 488"/>
                <a:gd name="T57" fmla="*/ 288 h 615"/>
                <a:gd name="T58" fmla="*/ 205 w 488"/>
                <a:gd name="T59" fmla="*/ 200 h 615"/>
                <a:gd name="T60" fmla="*/ 238 w 488"/>
                <a:gd name="T61" fmla="*/ 109 h 615"/>
                <a:gd name="T62" fmla="*/ 254 w 488"/>
                <a:gd name="T63" fmla="*/ 40 h 615"/>
                <a:gd name="T64" fmla="*/ 284 w 488"/>
                <a:gd name="T65" fmla="*/ 0 h 615"/>
                <a:gd name="T66" fmla="*/ 284 w 488"/>
                <a:gd name="T67" fmla="*/ 48 h 615"/>
                <a:gd name="T68" fmla="*/ 273 w 488"/>
                <a:gd name="T69" fmla="*/ 98 h 615"/>
                <a:gd name="T70" fmla="*/ 274 w 488"/>
                <a:gd name="T71" fmla="*/ 150 h 615"/>
                <a:gd name="T72" fmla="*/ 282 w 488"/>
                <a:gd name="T73" fmla="*/ 200 h 615"/>
                <a:gd name="T74" fmla="*/ 300 w 488"/>
                <a:gd name="T75" fmla="*/ 247 h 615"/>
                <a:gd name="T76" fmla="*/ 329 w 488"/>
                <a:gd name="T77" fmla="*/ 287 h 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8"/>
                <a:gd name="T118" fmla="*/ 0 h 615"/>
                <a:gd name="T119" fmla="*/ 488 w 488"/>
                <a:gd name="T120" fmla="*/ 615 h 61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8" h="615">
                  <a:moveTo>
                    <a:pt x="329" y="287"/>
                  </a:moveTo>
                  <a:lnTo>
                    <a:pt x="349" y="306"/>
                  </a:lnTo>
                  <a:lnTo>
                    <a:pt x="369" y="323"/>
                  </a:lnTo>
                  <a:lnTo>
                    <a:pt x="386" y="339"/>
                  </a:lnTo>
                  <a:lnTo>
                    <a:pt x="401" y="355"/>
                  </a:lnTo>
                  <a:lnTo>
                    <a:pt x="415" y="369"/>
                  </a:lnTo>
                  <a:lnTo>
                    <a:pt x="428" y="383"/>
                  </a:lnTo>
                  <a:lnTo>
                    <a:pt x="439" y="394"/>
                  </a:lnTo>
                  <a:lnTo>
                    <a:pt x="448" y="406"/>
                  </a:lnTo>
                  <a:lnTo>
                    <a:pt x="462" y="423"/>
                  </a:lnTo>
                  <a:lnTo>
                    <a:pt x="471" y="438"/>
                  </a:lnTo>
                  <a:lnTo>
                    <a:pt x="478" y="451"/>
                  </a:lnTo>
                  <a:lnTo>
                    <a:pt x="483" y="461"/>
                  </a:lnTo>
                  <a:lnTo>
                    <a:pt x="485" y="469"/>
                  </a:lnTo>
                  <a:lnTo>
                    <a:pt x="488" y="474"/>
                  </a:lnTo>
                  <a:lnTo>
                    <a:pt x="488" y="477"/>
                  </a:lnTo>
                  <a:lnTo>
                    <a:pt x="488" y="478"/>
                  </a:lnTo>
                  <a:lnTo>
                    <a:pt x="473" y="455"/>
                  </a:lnTo>
                  <a:lnTo>
                    <a:pt x="455" y="433"/>
                  </a:lnTo>
                  <a:lnTo>
                    <a:pt x="437" y="413"/>
                  </a:lnTo>
                  <a:lnTo>
                    <a:pt x="417" y="392"/>
                  </a:lnTo>
                  <a:lnTo>
                    <a:pt x="398" y="374"/>
                  </a:lnTo>
                  <a:lnTo>
                    <a:pt x="376" y="355"/>
                  </a:lnTo>
                  <a:lnTo>
                    <a:pt x="355" y="338"/>
                  </a:lnTo>
                  <a:lnTo>
                    <a:pt x="333" y="321"/>
                  </a:lnTo>
                  <a:lnTo>
                    <a:pt x="312" y="301"/>
                  </a:lnTo>
                  <a:lnTo>
                    <a:pt x="295" y="283"/>
                  </a:lnTo>
                  <a:lnTo>
                    <a:pt x="281" y="264"/>
                  </a:lnTo>
                  <a:lnTo>
                    <a:pt x="270" y="246"/>
                  </a:lnTo>
                  <a:lnTo>
                    <a:pt x="262" y="227"/>
                  </a:lnTo>
                  <a:lnTo>
                    <a:pt x="256" y="210"/>
                  </a:lnTo>
                  <a:lnTo>
                    <a:pt x="251" y="192"/>
                  </a:lnTo>
                  <a:lnTo>
                    <a:pt x="248" y="173"/>
                  </a:lnTo>
                  <a:lnTo>
                    <a:pt x="238" y="198"/>
                  </a:lnTo>
                  <a:lnTo>
                    <a:pt x="227" y="222"/>
                  </a:lnTo>
                  <a:lnTo>
                    <a:pt x="217" y="243"/>
                  </a:lnTo>
                  <a:lnTo>
                    <a:pt x="206" y="263"/>
                  </a:lnTo>
                  <a:lnTo>
                    <a:pt x="197" y="279"/>
                  </a:lnTo>
                  <a:lnTo>
                    <a:pt x="189" y="293"/>
                  </a:lnTo>
                  <a:lnTo>
                    <a:pt x="183" y="303"/>
                  </a:lnTo>
                  <a:lnTo>
                    <a:pt x="179" y="309"/>
                  </a:lnTo>
                  <a:lnTo>
                    <a:pt x="137" y="362"/>
                  </a:lnTo>
                  <a:lnTo>
                    <a:pt x="102" y="416"/>
                  </a:lnTo>
                  <a:lnTo>
                    <a:pt x="72" y="467"/>
                  </a:lnTo>
                  <a:lnTo>
                    <a:pt x="46" y="514"/>
                  </a:lnTo>
                  <a:lnTo>
                    <a:pt x="26" y="556"/>
                  </a:lnTo>
                  <a:lnTo>
                    <a:pt x="12" y="587"/>
                  </a:lnTo>
                  <a:lnTo>
                    <a:pt x="4" y="609"/>
                  </a:lnTo>
                  <a:lnTo>
                    <a:pt x="0" y="615"/>
                  </a:lnTo>
                  <a:lnTo>
                    <a:pt x="11" y="573"/>
                  </a:lnTo>
                  <a:lnTo>
                    <a:pt x="22" y="534"/>
                  </a:lnTo>
                  <a:lnTo>
                    <a:pt x="34" y="498"/>
                  </a:lnTo>
                  <a:lnTo>
                    <a:pt x="49" y="463"/>
                  </a:lnTo>
                  <a:lnTo>
                    <a:pt x="65" y="430"/>
                  </a:lnTo>
                  <a:lnTo>
                    <a:pt x="84" y="395"/>
                  </a:lnTo>
                  <a:lnTo>
                    <a:pt x="109" y="361"/>
                  </a:lnTo>
                  <a:lnTo>
                    <a:pt x="137" y="323"/>
                  </a:lnTo>
                  <a:lnTo>
                    <a:pt x="162" y="288"/>
                  </a:lnTo>
                  <a:lnTo>
                    <a:pt x="185" y="246"/>
                  </a:lnTo>
                  <a:lnTo>
                    <a:pt x="205" y="200"/>
                  </a:lnTo>
                  <a:lnTo>
                    <a:pt x="223" y="152"/>
                  </a:lnTo>
                  <a:lnTo>
                    <a:pt x="238" y="109"/>
                  </a:lnTo>
                  <a:lnTo>
                    <a:pt x="248" y="69"/>
                  </a:lnTo>
                  <a:lnTo>
                    <a:pt x="254" y="40"/>
                  </a:lnTo>
                  <a:lnTo>
                    <a:pt x="253" y="21"/>
                  </a:lnTo>
                  <a:lnTo>
                    <a:pt x="284" y="0"/>
                  </a:lnTo>
                  <a:lnTo>
                    <a:pt x="285" y="23"/>
                  </a:lnTo>
                  <a:lnTo>
                    <a:pt x="284" y="48"/>
                  </a:lnTo>
                  <a:lnTo>
                    <a:pt x="279" y="73"/>
                  </a:lnTo>
                  <a:lnTo>
                    <a:pt x="273" y="98"/>
                  </a:lnTo>
                  <a:lnTo>
                    <a:pt x="273" y="125"/>
                  </a:lnTo>
                  <a:lnTo>
                    <a:pt x="274" y="150"/>
                  </a:lnTo>
                  <a:lnTo>
                    <a:pt x="277" y="175"/>
                  </a:lnTo>
                  <a:lnTo>
                    <a:pt x="282" y="200"/>
                  </a:lnTo>
                  <a:lnTo>
                    <a:pt x="289" y="224"/>
                  </a:lnTo>
                  <a:lnTo>
                    <a:pt x="300" y="247"/>
                  </a:lnTo>
                  <a:lnTo>
                    <a:pt x="312" y="268"/>
                  </a:lnTo>
                  <a:lnTo>
                    <a:pt x="329" y="287"/>
                  </a:lnTo>
                  <a:close/>
                </a:path>
              </a:pathLst>
            </a:custGeom>
            <a:solidFill>
              <a:srgbClr val="000000"/>
            </a:solidFill>
            <a:ln w="9525">
              <a:noFill/>
              <a:round/>
              <a:headEnd/>
              <a:tailEnd/>
            </a:ln>
          </p:spPr>
          <p:txBody>
            <a:bodyPr/>
            <a:lstStyle/>
            <a:p>
              <a:endParaRPr lang="en-US"/>
            </a:p>
          </p:txBody>
        </p:sp>
        <p:sp>
          <p:nvSpPr>
            <p:cNvPr id="2060" name="Freeform 21"/>
            <p:cNvSpPr>
              <a:spLocks/>
            </p:cNvSpPr>
            <p:nvPr/>
          </p:nvSpPr>
          <p:spPr bwMode="auto">
            <a:xfrm>
              <a:off x="1253" y="407"/>
              <a:ext cx="234" cy="100"/>
            </a:xfrm>
            <a:custGeom>
              <a:avLst/>
              <a:gdLst>
                <a:gd name="T0" fmla="*/ 448 w 468"/>
                <a:gd name="T1" fmla="*/ 111 h 199"/>
                <a:gd name="T2" fmla="*/ 462 w 468"/>
                <a:gd name="T3" fmla="*/ 102 h 199"/>
                <a:gd name="T4" fmla="*/ 448 w 468"/>
                <a:gd name="T5" fmla="*/ 147 h 199"/>
                <a:gd name="T6" fmla="*/ 423 w 468"/>
                <a:gd name="T7" fmla="*/ 161 h 199"/>
                <a:gd name="T8" fmla="*/ 398 w 468"/>
                <a:gd name="T9" fmla="*/ 175 h 199"/>
                <a:gd name="T10" fmla="*/ 374 w 468"/>
                <a:gd name="T11" fmla="*/ 185 h 199"/>
                <a:gd name="T12" fmla="*/ 348 w 468"/>
                <a:gd name="T13" fmla="*/ 193 h 199"/>
                <a:gd name="T14" fmla="*/ 321 w 468"/>
                <a:gd name="T15" fmla="*/ 198 h 199"/>
                <a:gd name="T16" fmla="*/ 290 w 468"/>
                <a:gd name="T17" fmla="*/ 199 h 199"/>
                <a:gd name="T18" fmla="*/ 255 w 468"/>
                <a:gd name="T19" fmla="*/ 194 h 199"/>
                <a:gd name="T20" fmla="*/ 216 w 468"/>
                <a:gd name="T21" fmla="*/ 184 h 199"/>
                <a:gd name="T22" fmla="*/ 189 w 468"/>
                <a:gd name="T23" fmla="*/ 175 h 199"/>
                <a:gd name="T24" fmla="*/ 163 w 468"/>
                <a:gd name="T25" fmla="*/ 166 h 199"/>
                <a:gd name="T26" fmla="*/ 136 w 468"/>
                <a:gd name="T27" fmla="*/ 158 h 199"/>
                <a:gd name="T28" fmla="*/ 110 w 468"/>
                <a:gd name="T29" fmla="*/ 150 h 199"/>
                <a:gd name="T30" fmla="*/ 83 w 468"/>
                <a:gd name="T31" fmla="*/ 143 h 199"/>
                <a:gd name="T32" fmla="*/ 56 w 468"/>
                <a:gd name="T33" fmla="*/ 138 h 199"/>
                <a:gd name="T34" fmla="*/ 28 w 468"/>
                <a:gd name="T35" fmla="*/ 135 h 199"/>
                <a:gd name="T36" fmla="*/ 0 w 468"/>
                <a:gd name="T37" fmla="*/ 133 h 199"/>
                <a:gd name="T38" fmla="*/ 4 w 468"/>
                <a:gd name="T39" fmla="*/ 132 h 199"/>
                <a:gd name="T40" fmla="*/ 13 w 468"/>
                <a:gd name="T41" fmla="*/ 130 h 199"/>
                <a:gd name="T42" fmla="*/ 29 w 468"/>
                <a:gd name="T43" fmla="*/ 129 h 199"/>
                <a:gd name="T44" fmla="*/ 55 w 468"/>
                <a:gd name="T45" fmla="*/ 128 h 199"/>
                <a:gd name="T46" fmla="*/ 88 w 468"/>
                <a:gd name="T47" fmla="*/ 130 h 199"/>
                <a:gd name="T48" fmla="*/ 132 w 468"/>
                <a:gd name="T49" fmla="*/ 137 h 199"/>
                <a:gd name="T50" fmla="*/ 186 w 468"/>
                <a:gd name="T51" fmla="*/ 150 h 199"/>
                <a:gd name="T52" fmla="*/ 253 w 468"/>
                <a:gd name="T53" fmla="*/ 169 h 199"/>
                <a:gd name="T54" fmla="*/ 293 w 468"/>
                <a:gd name="T55" fmla="*/ 173 h 199"/>
                <a:gd name="T56" fmla="*/ 332 w 468"/>
                <a:gd name="T57" fmla="*/ 168 h 199"/>
                <a:gd name="T58" fmla="*/ 371 w 468"/>
                <a:gd name="T59" fmla="*/ 155 h 199"/>
                <a:gd name="T60" fmla="*/ 408 w 468"/>
                <a:gd name="T61" fmla="*/ 137 h 199"/>
                <a:gd name="T62" fmla="*/ 391 w 468"/>
                <a:gd name="T63" fmla="*/ 126 h 199"/>
                <a:gd name="T64" fmla="*/ 377 w 468"/>
                <a:gd name="T65" fmla="*/ 113 h 199"/>
                <a:gd name="T66" fmla="*/ 367 w 468"/>
                <a:gd name="T67" fmla="*/ 95 h 199"/>
                <a:gd name="T68" fmla="*/ 359 w 468"/>
                <a:gd name="T69" fmla="*/ 75 h 199"/>
                <a:gd name="T70" fmla="*/ 364 w 468"/>
                <a:gd name="T71" fmla="*/ 26 h 199"/>
                <a:gd name="T72" fmla="*/ 376 w 468"/>
                <a:gd name="T73" fmla="*/ 0 h 199"/>
                <a:gd name="T74" fmla="*/ 372 w 468"/>
                <a:gd name="T75" fmla="*/ 19 h 199"/>
                <a:gd name="T76" fmla="*/ 376 w 468"/>
                <a:gd name="T77" fmla="*/ 54 h 199"/>
                <a:gd name="T78" fmla="*/ 394 w 468"/>
                <a:gd name="T79" fmla="*/ 91 h 199"/>
                <a:gd name="T80" fmla="*/ 442 w 468"/>
                <a:gd name="T81" fmla="*/ 116 h 19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68"/>
                <a:gd name="T124" fmla="*/ 0 h 199"/>
                <a:gd name="T125" fmla="*/ 468 w 468"/>
                <a:gd name="T126" fmla="*/ 199 h 19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68" h="199">
                  <a:moveTo>
                    <a:pt x="442" y="116"/>
                  </a:moveTo>
                  <a:lnTo>
                    <a:pt x="448" y="111"/>
                  </a:lnTo>
                  <a:lnTo>
                    <a:pt x="455" y="107"/>
                  </a:lnTo>
                  <a:lnTo>
                    <a:pt x="462" y="102"/>
                  </a:lnTo>
                  <a:lnTo>
                    <a:pt x="468" y="98"/>
                  </a:lnTo>
                  <a:lnTo>
                    <a:pt x="448" y="147"/>
                  </a:lnTo>
                  <a:lnTo>
                    <a:pt x="436" y="154"/>
                  </a:lnTo>
                  <a:lnTo>
                    <a:pt x="423" y="161"/>
                  </a:lnTo>
                  <a:lnTo>
                    <a:pt x="410" y="168"/>
                  </a:lnTo>
                  <a:lnTo>
                    <a:pt x="398" y="175"/>
                  </a:lnTo>
                  <a:lnTo>
                    <a:pt x="385" y="181"/>
                  </a:lnTo>
                  <a:lnTo>
                    <a:pt x="374" y="185"/>
                  </a:lnTo>
                  <a:lnTo>
                    <a:pt x="361" y="190"/>
                  </a:lnTo>
                  <a:lnTo>
                    <a:pt x="348" y="193"/>
                  </a:lnTo>
                  <a:lnTo>
                    <a:pt x="334" y="197"/>
                  </a:lnTo>
                  <a:lnTo>
                    <a:pt x="321" y="198"/>
                  </a:lnTo>
                  <a:lnTo>
                    <a:pt x="306" y="199"/>
                  </a:lnTo>
                  <a:lnTo>
                    <a:pt x="290" y="199"/>
                  </a:lnTo>
                  <a:lnTo>
                    <a:pt x="273" y="197"/>
                  </a:lnTo>
                  <a:lnTo>
                    <a:pt x="255" y="194"/>
                  </a:lnTo>
                  <a:lnTo>
                    <a:pt x="237" y="190"/>
                  </a:lnTo>
                  <a:lnTo>
                    <a:pt x="216" y="184"/>
                  </a:lnTo>
                  <a:lnTo>
                    <a:pt x="203" y="179"/>
                  </a:lnTo>
                  <a:lnTo>
                    <a:pt x="189" y="175"/>
                  </a:lnTo>
                  <a:lnTo>
                    <a:pt x="177" y="170"/>
                  </a:lnTo>
                  <a:lnTo>
                    <a:pt x="163" y="166"/>
                  </a:lnTo>
                  <a:lnTo>
                    <a:pt x="150" y="161"/>
                  </a:lnTo>
                  <a:lnTo>
                    <a:pt x="136" y="158"/>
                  </a:lnTo>
                  <a:lnTo>
                    <a:pt x="124" y="153"/>
                  </a:lnTo>
                  <a:lnTo>
                    <a:pt x="110" y="150"/>
                  </a:lnTo>
                  <a:lnTo>
                    <a:pt x="96" y="146"/>
                  </a:lnTo>
                  <a:lnTo>
                    <a:pt x="83" y="143"/>
                  </a:lnTo>
                  <a:lnTo>
                    <a:pt x="70" y="140"/>
                  </a:lnTo>
                  <a:lnTo>
                    <a:pt x="56" y="138"/>
                  </a:lnTo>
                  <a:lnTo>
                    <a:pt x="42" y="136"/>
                  </a:lnTo>
                  <a:lnTo>
                    <a:pt x="28" y="135"/>
                  </a:lnTo>
                  <a:lnTo>
                    <a:pt x="14" y="133"/>
                  </a:lnTo>
                  <a:lnTo>
                    <a:pt x="0" y="133"/>
                  </a:lnTo>
                  <a:lnTo>
                    <a:pt x="2" y="133"/>
                  </a:lnTo>
                  <a:lnTo>
                    <a:pt x="4" y="132"/>
                  </a:lnTo>
                  <a:lnTo>
                    <a:pt x="7" y="131"/>
                  </a:lnTo>
                  <a:lnTo>
                    <a:pt x="13" y="130"/>
                  </a:lnTo>
                  <a:lnTo>
                    <a:pt x="20" y="129"/>
                  </a:lnTo>
                  <a:lnTo>
                    <a:pt x="29" y="129"/>
                  </a:lnTo>
                  <a:lnTo>
                    <a:pt x="41" y="128"/>
                  </a:lnTo>
                  <a:lnTo>
                    <a:pt x="55" y="128"/>
                  </a:lnTo>
                  <a:lnTo>
                    <a:pt x="70" y="129"/>
                  </a:lnTo>
                  <a:lnTo>
                    <a:pt x="88" y="130"/>
                  </a:lnTo>
                  <a:lnTo>
                    <a:pt x="109" y="133"/>
                  </a:lnTo>
                  <a:lnTo>
                    <a:pt x="132" y="137"/>
                  </a:lnTo>
                  <a:lnTo>
                    <a:pt x="157" y="143"/>
                  </a:lnTo>
                  <a:lnTo>
                    <a:pt x="186" y="150"/>
                  </a:lnTo>
                  <a:lnTo>
                    <a:pt x="218" y="159"/>
                  </a:lnTo>
                  <a:lnTo>
                    <a:pt x="253" y="169"/>
                  </a:lnTo>
                  <a:lnTo>
                    <a:pt x="273" y="173"/>
                  </a:lnTo>
                  <a:lnTo>
                    <a:pt x="293" y="173"/>
                  </a:lnTo>
                  <a:lnTo>
                    <a:pt x="313" y="171"/>
                  </a:lnTo>
                  <a:lnTo>
                    <a:pt x="332" y="168"/>
                  </a:lnTo>
                  <a:lnTo>
                    <a:pt x="352" y="162"/>
                  </a:lnTo>
                  <a:lnTo>
                    <a:pt x="371" y="155"/>
                  </a:lnTo>
                  <a:lnTo>
                    <a:pt x="390" y="147"/>
                  </a:lnTo>
                  <a:lnTo>
                    <a:pt x="408" y="137"/>
                  </a:lnTo>
                  <a:lnTo>
                    <a:pt x="399" y="132"/>
                  </a:lnTo>
                  <a:lnTo>
                    <a:pt x="391" y="126"/>
                  </a:lnTo>
                  <a:lnTo>
                    <a:pt x="384" y="120"/>
                  </a:lnTo>
                  <a:lnTo>
                    <a:pt x="377" y="113"/>
                  </a:lnTo>
                  <a:lnTo>
                    <a:pt x="371" y="105"/>
                  </a:lnTo>
                  <a:lnTo>
                    <a:pt x="367" y="95"/>
                  </a:lnTo>
                  <a:lnTo>
                    <a:pt x="362" y="85"/>
                  </a:lnTo>
                  <a:lnTo>
                    <a:pt x="359" y="75"/>
                  </a:lnTo>
                  <a:lnTo>
                    <a:pt x="358" y="50"/>
                  </a:lnTo>
                  <a:lnTo>
                    <a:pt x="364" y="26"/>
                  </a:lnTo>
                  <a:lnTo>
                    <a:pt x="372" y="7"/>
                  </a:lnTo>
                  <a:lnTo>
                    <a:pt x="376" y="0"/>
                  </a:lnTo>
                  <a:lnTo>
                    <a:pt x="375" y="7"/>
                  </a:lnTo>
                  <a:lnTo>
                    <a:pt x="372" y="19"/>
                  </a:lnTo>
                  <a:lnTo>
                    <a:pt x="372" y="35"/>
                  </a:lnTo>
                  <a:lnTo>
                    <a:pt x="376" y="54"/>
                  </a:lnTo>
                  <a:lnTo>
                    <a:pt x="383" y="72"/>
                  </a:lnTo>
                  <a:lnTo>
                    <a:pt x="394" y="91"/>
                  </a:lnTo>
                  <a:lnTo>
                    <a:pt x="414" y="106"/>
                  </a:lnTo>
                  <a:lnTo>
                    <a:pt x="442" y="116"/>
                  </a:lnTo>
                  <a:close/>
                </a:path>
              </a:pathLst>
            </a:custGeom>
            <a:solidFill>
              <a:srgbClr val="000000"/>
            </a:solidFill>
            <a:ln w="9525">
              <a:no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decel="50000" fill="hold" nodeType="afterEffect">
                                  <p:stCondLst>
                                    <p:cond delay="0"/>
                                  </p:stCondLst>
                                  <p:childTnLst>
                                    <p:animMotion origin="layout" path="M -3.61111E-6 -2.22222E-6 C 0.01545 0.04283 0.03629 0.06088 0.06198 0.09005 C 0.06493 0.09329 0.06719 0.09815 0.06997 0.10139 C 0.07969 0.1125 0.09375 0.12037 0.10486 0.12917 C 0.13594 0.15324 0.16771 0.17292 0.20122 0.19144 C 0.21719 0.2 0.23455 0.20417 0.2507 0.21204 C 0.2632 0.21852 0.27674 0.22338 0.28976 0.23056 C 0.29566 0.23426 0.30139 0.23889 0.30747 0.24213 C 0.31632 0.24607 0.32518 0.24699 0.33403 0.25139 C 0.37969 0.27315 0.4257 0.29792 0.47309 0.31366 C 0.48403 0.32361 0.47188 0.31366 0.49306 0.32246 C 0.49549 0.32361 0.49705 0.32639 0.49948 0.32732 C 0.51511 0.33264 0.53247 0.33634 0.54827 0.33889 C 0.56841 0.34699 0.59028 0.35371 0.61094 0.35695 C 0.63421 0.36806 0.66181 0.38009 0.68455 0.38172 C 0.75608 0.38403 0.96789 0.4088 1.03802 0.40695 C 1.10816 0.40509 1.09184 0.37824 1.10591 0.3706 " pathEditMode="relative" rAng="0" ptsTypes="fffffffffffffffaf">
                                      <p:cBhvr>
                                        <p:cTn id="6" dur="3000" fill="hold"/>
                                        <p:tgtEl>
                                          <p:spTgt spid="2055"/>
                                        </p:tgtEl>
                                        <p:attrNameLst>
                                          <p:attrName>ppt_x</p:attrName>
                                          <p:attrName>ppt_y</p:attrName>
                                        </p:attrNameLst>
                                      </p:cBhvr>
                                      <p:rCtr x="554" y="204"/>
                                    </p:animMotion>
                                  </p:childTnLst>
                                </p:cTn>
                              </p:par>
                              <p:par>
                                <p:cTn id="7" presetID="8" presetClass="emph" presetSubtype="0" fill="hold" nodeType="withEffect">
                                  <p:stCondLst>
                                    <p:cond delay="0"/>
                                  </p:stCondLst>
                                  <p:childTnLst>
                                    <p:animRot by="21600000">
                                      <p:cBhvr>
                                        <p:cTn id="8" dur="2500" fill="hold"/>
                                        <p:tgtEl>
                                          <p:spTgt spid="2055"/>
                                        </p:tgtEl>
                                        <p:attrNameLst>
                                          <p:attrName>r</p:attrName>
                                        </p:attrNameLst>
                                      </p:cBhvr>
                                    </p:animRot>
                                  </p:childTnLst>
                                </p:cTn>
                              </p:par>
                              <p:par>
                                <p:cTn id="9" presetID="19" presetClass="entr" presetSubtype="10" fill="hold" nodeType="withEffect">
                                  <p:stCondLst>
                                    <p:cond delay="0"/>
                                  </p:stCondLst>
                                  <p:childTnLst>
                                    <p:set>
                                      <p:cBhvr>
                                        <p:cTn id="10" dur="1" fill="hold">
                                          <p:stCondLst>
                                            <p:cond delay="0"/>
                                          </p:stCondLst>
                                        </p:cTn>
                                        <p:tgtEl>
                                          <p:spTgt spid="2055"/>
                                        </p:tgtEl>
                                        <p:attrNameLst>
                                          <p:attrName>style.visibility</p:attrName>
                                        </p:attrNameLst>
                                      </p:cBhvr>
                                      <p:to>
                                        <p:strVal val="visible"/>
                                      </p:to>
                                    </p:set>
                                    <p:anim calcmode="lin" valueType="num">
                                      <p:cBhvr>
                                        <p:cTn id="11" dur="2500" fill="hold"/>
                                        <p:tgtEl>
                                          <p:spTgt spid="2055"/>
                                        </p:tgtEl>
                                        <p:attrNameLst>
                                          <p:attrName>ppt_w</p:attrName>
                                        </p:attrNameLst>
                                      </p:cBhvr>
                                      <p:tavLst>
                                        <p:tav tm="0" fmla="#ppt_w*sin(2.5*pi*$)">
                                          <p:val>
                                            <p:fltVal val="0"/>
                                          </p:val>
                                        </p:tav>
                                        <p:tav tm="100000">
                                          <p:val>
                                            <p:fltVal val="1"/>
                                          </p:val>
                                        </p:tav>
                                      </p:tavLst>
                                    </p:anim>
                                    <p:anim calcmode="lin" valueType="num">
                                      <p:cBhvr>
                                        <p:cTn id="12" dur="2500" fill="hold"/>
                                        <p:tgtEl>
                                          <p:spTgt spid="205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leaves</a:t>
            </a:r>
            <a:endParaRPr lang="en-US" dirty="0"/>
          </a:p>
        </p:txBody>
      </p:sp>
      <p:sp>
        <p:nvSpPr>
          <p:cNvPr id="3" name="Content Placeholder 2"/>
          <p:cNvSpPr>
            <a:spLocks noGrp="1"/>
          </p:cNvSpPr>
          <p:nvPr>
            <p:ph idx="1"/>
          </p:nvPr>
        </p:nvSpPr>
        <p:spPr/>
        <p:txBody>
          <a:bodyPr/>
          <a:lstStyle/>
          <a:p>
            <a:r>
              <a:rPr lang="en-US" sz="1600" dirty="0" smtClean="0"/>
              <a:t>Before we start, you will need to get a picture of a leaf (Either from Microsoft Clip Art Gallery, internet, or create one on your own). </a:t>
            </a:r>
            <a:br>
              <a:rPr lang="en-US" sz="1600" dirty="0" smtClean="0"/>
            </a:br>
            <a:r>
              <a:rPr lang="en-US" sz="1600" dirty="0" smtClean="0"/>
              <a:t>* Microsoft Clip Art Gallery has a picture of leaves. Here's what you can do: </a:t>
            </a:r>
          </a:p>
          <a:p>
            <a:pPr lvl="1"/>
            <a:r>
              <a:rPr lang="en-US" sz="1600" dirty="0" smtClean="0"/>
              <a:t>Click Insert &gt; Picture &gt; Clip Art. </a:t>
            </a:r>
          </a:p>
          <a:p>
            <a:pPr lvl="1"/>
            <a:r>
              <a:rPr lang="en-US" sz="1600" dirty="0" smtClean="0"/>
              <a:t>Search for leaf. Click Go. </a:t>
            </a:r>
          </a:p>
          <a:p>
            <a:pPr lvl="1"/>
            <a:r>
              <a:rPr lang="en-US" sz="1600" dirty="0" smtClean="0"/>
              <a:t>Add first one on the list. </a:t>
            </a:r>
          </a:p>
          <a:p>
            <a:pPr lvl="1"/>
            <a:r>
              <a:rPr lang="en-US" sz="1600" dirty="0" smtClean="0"/>
              <a:t>Notice there is a brown background at the back and an extra leaf. We just need one. We will need to remove it. </a:t>
            </a:r>
          </a:p>
          <a:p>
            <a:pPr lvl="1"/>
            <a:r>
              <a:rPr lang="en-US" sz="1600" dirty="0" smtClean="0"/>
              <a:t>Right click on the clip art, click Grouping &gt; Ungroup. When prompt to convert, click Yes. </a:t>
            </a:r>
          </a:p>
          <a:p>
            <a:pPr lvl="1"/>
            <a:r>
              <a:rPr lang="en-US" sz="1600" dirty="0" smtClean="0"/>
              <a:t>Ungroup again. </a:t>
            </a:r>
          </a:p>
          <a:p>
            <a:pPr lvl="1"/>
            <a:r>
              <a:rPr lang="en-US" sz="1600" dirty="0" smtClean="0"/>
              <a:t>The clip art will then be editable. Remove the unwanted ones and group the rest back. </a:t>
            </a:r>
          </a:p>
          <a:p>
            <a:r>
              <a:rPr lang="en-US" sz="1600" dirty="0" smtClean="0"/>
              <a:t>Move the picture out of the slide/working area, outside of the top left hand corner.</a:t>
            </a:r>
          </a:p>
          <a:p>
            <a:endParaRPr lang="en-US" sz="16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5"/>
          <p:cNvGrpSpPr>
            <a:grpSpLocks noChangeAspect="1"/>
          </p:cNvGrpSpPr>
          <p:nvPr/>
        </p:nvGrpSpPr>
        <p:grpSpPr bwMode="auto">
          <a:xfrm>
            <a:off x="-228600" y="-914400"/>
            <a:ext cx="1143000" cy="1389077"/>
            <a:chOff x="2311" y="918"/>
            <a:chExt cx="1138" cy="1383"/>
          </a:xfrm>
        </p:grpSpPr>
        <p:sp>
          <p:nvSpPr>
            <p:cNvPr id="29" name="AutoShape 4"/>
            <p:cNvSpPr>
              <a:spLocks noChangeAspect="1" noChangeArrowheads="1" noTextEdit="1"/>
            </p:cNvSpPr>
            <p:nvPr/>
          </p:nvSpPr>
          <p:spPr bwMode="auto">
            <a:xfrm>
              <a:off x="2311" y="918"/>
              <a:ext cx="1138" cy="9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p:nvSpPr>
          <p:spPr bwMode="auto">
            <a:xfrm>
              <a:off x="2773" y="1755"/>
              <a:ext cx="541" cy="546"/>
            </a:xfrm>
            <a:custGeom>
              <a:avLst/>
              <a:gdLst/>
              <a:ahLst/>
              <a:cxnLst>
                <a:cxn ang="0">
                  <a:pos x="717" y="126"/>
                </a:cxn>
                <a:cxn ang="0">
                  <a:pos x="656" y="239"/>
                </a:cxn>
                <a:cxn ang="0">
                  <a:pos x="556" y="194"/>
                </a:cxn>
                <a:cxn ang="0">
                  <a:pos x="493" y="169"/>
                </a:cxn>
                <a:cxn ang="0">
                  <a:pos x="408" y="279"/>
                </a:cxn>
                <a:cxn ang="0">
                  <a:pos x="305" y="278"/>
                </a:cxn>
                <a:cxn ang="0">
                  <a:pos x="210" y="203"/>
                </a:cxn>
                <a:cxn ang="0">
                  <a:pos x="112" y="335"/>
                </a:cxn>
                <a:cxn ang="0">
                  <a:pos x="123" y="408"/>
                </a:cxn>
                <a:cxn ang="0">
                  <a:pos x="220" y="559"/>
                </a:cxn>
                <a:cxn ang="0">
                  <a:pos x="337" y="525"/>
                </a:cxn>
                <a:cxn ang="0">
                  <a:pos x="380" y="642"/>
                </a:cxn>
                <a:cxn ang="0">
                  <a:pos x="313" y="806"/>
                </a:cxn>
                <a:cxn ang="0">
                  <a:pos x="368" y="911"/>
                </a:cxn>
                <a:cxn ang="0">
                  <a:pos x="386" y="980"/>
                </a:cxn>
                <a:cxn ang="0">
                  <a:pos x="531" y="940"/>
                </a:cxn>
                <a:cxn ang="0">
                  <a:pos x="592" y="819"/>
                </a:cxn>
                <a:cxn ang="0">
                  <a:pos x="685" y="723"/>
                </a:cxn>
                <a:cxn ang="0">
                  <a:pos x="784" y="773"/>
                </a:cxn>
                <a:cxn ang="0">
                  <a:pos x="821" y="837"/>
                </a:cxn>
                <a:cxn ang="0">
                  <a:pos x="906" y="811"/>
                </a:cxn>
                <a:cxn ang="0">
                  <a:pos x="1008" y="828"/>
                </a:cxn>
                <a:cxn ang="0">
                  <a:pos x="1011" y="734"/>
                </a:cxn>
                <a:cxn ang="0">
                  <a:pos x="996" y="628"/>
                </a:cxn>
                <a:cxn ang="0">
                  <a:pos x="898" y="559"/>
                </a:cxn>
                <a:cxn ang="0">
                  <a:pos x="849" y="452"/>
                </a:cxn>
                <a:cxn ang="0">
                  <a:pos x="902" y="309"/>
                </a:cxn>
                <a:cxn ang="0">
                  <a:pos x="822" y="318"/>
                </a:cxn>
                <a:cxn ang="0">
                  <a:pos x="729" y="296"/>
                </a:cxn>
                <a:cxn ang="0">
                  <a:pos x="799" y="279"/>
                </a:cxn>
                <a:cxn ang="0">
                  <a:pos x="943" y="273"/>
                </a:cxn>
                <a:cxn ang="0">
                  <a:pos x="988" y="293"/>
                </a:cxn>
                <a:cxn ang="0">
                  <a:pos x="887" y="455"/>
                </a:cxn>
                <a:cxn ang="0">
                  <a:pos x="992" y="573"/>
                </a:cxn>
                <a:cxn ang="0">
                  <a:pos x="1037" y="732"/>
                </a:cxn>
                <a:cxn ang="0">
                  <a:pos x="997" y="865"/>
                </a:cxn>
                <a:cxn ang="0">
                  <a:pos x="881" y="856"/>
                </a:cxn>
                <a:cxn ang="0">
                  <a:pos x="769" y="908"/>
                </a:cxn>
                <a:cxn ang="0">
                  <a:pos x="734" y="775"/>
                </a:cxn>
                <a:cxn ang="0">
                  <a:pos x="577" y="964"/>
                </a:cxn>
                <a:cxn ang="0">
                  <a:pos x="476" y="976"/>
                </a:cxn>
                <a:cxn ang="0">
                  <a:pos x="362" y="1062"/>
                </a:cxn>
                <a:cxn ang="0">
                  <a:pos x="319" y="932"/>
                </a:cxn>
                <a:cxn ang="0">
                  <a:pos x="267" y="812"/>
                </a:cxn>
                <a:cxn ang="0">
                  <a:pos x="296" y="569"/>
                </a:cxn>
                <a:cxn ang="0">
                  <a:pos x="183" y="620"/>
                </a:cxn>
                <a:cxn ang="0">
                  <a:pos x="29" y="404"/>
                </a:cxn>
                <a:cxn ang="0">
                  <a:pos x="76" y="327"/>
                </a:cxn>
                <a:cxn ang="0">
                  <a:pos x="183" y="194"/>
                </a:cxn>
                <a:cxn ang="0">
                  <a:pos x="280" y="211"/>
                </a:cxn>
                <a:cxn ang="0">
                  <a:pos x="389" y="244"/>
                </a:cxn>
                <a:cxn ang="0">
                  <a:pos x="458" y="107"/>
                </a:cxn>
                <a:cxn ang="0">
                  <a:pos x="559" y="106"/>
                </a:cxn>
                <a:cxn ang="0">
                  <a:pos x="623" y="220"/>
                </a:cxn>
                <a:cxn ang="0">
                  <a:pos x="668" y="188"/>
                </a:cxn>
                <a:cxn ang="0">
                  <a:pos x="704" y="36"/>
                </a:cxn>
              </a:cxnLst>
              <a:rect l="0" t="0" r="r" b="b"/>
              <a:pathLst>
                <a:path w="1080" h="1092">
                  <a:moveTo>
                    <a:pt x="741" y="6"/>
                  </a:moveTo>
                  <a:lnTo>
                    <a:pt x="738" y="24"/>
                  </a:lnTo>
                  <a:lnTo>
                    <a:pt x="735" y="45"/>
                  </a:lnTo>
                  <a:lnTo>
                    <a:pt x="731" y="66"/>
                  </a:lnTo>
                  <a:lnTo>
                    <a:pt x="727" y="87"/>
                  </a:lnTo>
                  <a:lnTo>
                    <a:pt x="722" y="107"/>
                  </a:lnTo>
                  <a:lnTo>
                    <a:pt x="717" y="126"/>
                  </a:lnTo>
                  <a:lnTo>
                    <a:pt x="712" y="142"/>
                  </a:lnTo>
                  <a:lnTo>
                    <a:pt x="706" y="154"/>
                  </a:lnTo>
                  <a:lnTo>
                    <a:pt x="698" y="171"/>
                  </a:lnTo>
                  <a:lnTo>
                    <a:pt x="690" y="189"/>
                  </a:lnTo>
                  <a:lnTo>
                    <a:pt x="679" y="207"/>
                  </a:lnTo>
                  <a:lnTo>
                    <a:pt x="669" y="225"/>
                  </a:lnTo>
                  <a:lnTo>
                    <a:pt x="656" y="239"/>
                  </a:lnTo>
                  <a:lnTo>
                    <a:pt x="644" y="249"/>
                  </a:lnTo>
                  <a:lnTo>
                    <a:pt x="630" y="254"/>
                  </a:lnTo>
                  <a:lnTo>
                    <a:pt x="615" y="251"/>
                  </a:lnTo>
                  <a:lnTo>
                    <a:pt x="597" y="241"/>
                  </a:lnTo>
                  <a:lnTo>
                    <a:pt x="582" y="227"/>
                  </a:lnTo>
                  <a:lnTo>
                    <a:pt x="568" y="211"/>
                  </a:lnTo>
                  <a:lnTo>
                    <a:pt x="556" y="194"/>
                  </a:lnTo>
                  <a:lnTo>
                    <a:pt x="546" y="174"/>
                  </a:lnTo>
                  <a:lnTo>
                    <a:pt x="534" y="156"/>
                  </a:lnTo>
                  <a:lnTo>
                    <a:pt x="524" y="136"/>
                  </a:lnTo>
                  <a:lnTo>
                    <a:pt x="512" y="118"/>
                  </a:lnTo>
                  <a:lnTo>
                    <a:pt x="509" y="130"/>
                  </a:lnTo>
                  <a:lnTo>
                    <a:pt x="502" y="148"/>
                  </a:lnTo>
                  <a:lnTo>
                    <a:pt x="493" y="169"/>
                  </a:lnTo>
                  <a:lnTo>
                    <a:pt x="483" y="194"/>
                  </a:lnTo>
                  <a:lnTo>
                    <a:pt x="471" y="217"/>
                  </a:lnTo>
                  <a:lnTo>
                    <a:pt x="459" y="237"/>
                  </a:lnTo>
                  <a:lnTo>
                    <a:pt x="448" y="254"/>
                  </a:lnTo>
                  <a:lnTo>
                    <a:pt x="438" y="264"/>
                  </a:lnTo>
                  <a:lnTo>
                    <a:pt x="423" y="272"/>
                  </a:lnTo>
                  <a:lnTo>
                    <a:pt x="408" y="279"/>
                  </a:lnTo>
                  <a:lnTo>
                    <a:pt x="393" y="283"/>
                  </a:lnTo>
                  <a:lnTo>
                    <a:pt x="378" y="287"/>
                  </a:lnTo>
                  <a:lnTo>
                    <a:pt x="363" y="288"/>
                  </a:lnTo>
                  <a:lnTo>
                    <a:pt x="348" y="288"/>
                  </a:lnTo>
                  <a:lnTo>
                    <a:pt x="334" y="287"/>
                  </a:lnTo>
                  <a:lnTo>
                    <a:pt x="320" y="283"/>
                  </a:lnTo>
                  <a:lnTo>
                    <a:pt x="305" y="278"/>
                  </a:lnTo>
                  <a:lnTo>
                    <a:pt x="291" y="272"/>
                  </a:lnTo>
                  <a:lnTo>
                    <a:pt x="278" y="264"/>
                  </a:lnTo>
                  <a:lnTo>
                    <a:pt x="264" y="255"/>
                  </a:lnTo>
                  <a:lnTo>
                    <a:pt x="250" y="243"/>
                  </a:lnTo>
                  <a:lnTo>
                    <a:pt x="236" y="232"/>
                  </a:lnTo>
                  <a:lnTo>
                    <a:pt x="223" y="218"/>
                  </a:lnTo>
                  <a:lnTo>
                    <a:pt x="210" y="203"/>
                  </a:lnTo>
                  <a:lnTo>
                    <a:pt x="200" y="221"/>
                  </a:lnTo>
                  <a:lnTo>
                    <a:pt x="187" y="243"/>
                  </a:lnTo>
                  <a:lnTo>
                    <a:pt x="170" y="265"/>
                  </a:lnTo>
                  <a:lnTo>
                    <a:pt x="153" y="288"/>
                  </a:lnTo>
                  <a:lnTo>
                    <a:pt x="136" y="308"/>
                  </a:lnTo>
                  <a:lnTo>
                    <a:pt x="122" y="325"/>
                  </a:lnTo>
                  <a:lnTo>
                    <a:pt x="112" y="335"/>
                  </a:lnTo>
                  <a:lnTo>
                    <a:pt x="108" y="340"/>
                  </a:lnTo>
                  <a:lnTo>
                    <a:pt x="100" y="348"/>
                  </a:lnTo>
                  <a:lnTo>
                    <a:pt x="91" y="357"/>
                  </a:lnTo>
                  <a:lnTo>
                    <a:pt x="83" y="365"/>
                  </a:lnTo>
                  <a:lnTo>
                    <a:pt x="78" y="370"/>
                  </a:lnTo>
                  <a:lnTo>
                    <a:pt x="101" y="388"/>
                  </a:lnTo>
                  <a:lnTo>
                    <a:pt x="123" y="408"/>
                  </a:lnTo>
                  <a:lnTo>
                    <a:pt x="144" y="431"/>
                  </a:lnTo>
                  <a:lnTo>
                    <a:pt x="162" y="456"/>
                  </a:lnTo>
                  <a:lnTo>
                    <a:pt x="178" y="484"/>
                  </a:lnTo>
                  <a:lnTo>
                    <a:pt x="191" y="513"/>
                  </a:lnTo>
                  <a:lnTo>
                    <a:pt x="200" y="544"/>
                  </a:lnTo>
                  <a:lnTo>
                    <a:pt x="206" y="577"/>
                  </a:lnTo>
                  <a:lnTo>
                    <a:pt x="220" y="559"/>
                  </a:lnTo>
                  <a:lnTo>
                    <a:pt x="235" y="543"/>
                  </a:lnTo>
                  <a:lnTo>
                    <a:pt x="251" y="528"/>
                  </a:lnTo>
                  <a:lnTo>
                    <a:pt x="268" y="517"/>
                  </a:lnTo>
                  <a:lnTo>
                    <a:pt x="286" y="512"/>
                  </a:lnTo>
                  <a:lnTo>
                    <a:pt x="303" y="509"/>
                  </a:lnTo>
                  <a:lnTo>
                    <a:pt x="320" y="514"/>
                  </a:lnTo>
                  <a:lnTo>
                    <a:pt x="337" y="525"/>
                  </a:lnTo>
                  <a:lnTo>
                    <a:pt x="349" y="538"/>
                  </a:lnTo>
                  <a:lnTo>
                    <a:pt x="359" y="552"/>
                  </a:lnTo>
                  <a:lnTo>
                    <a:pt x="367" y="568"/>
                  </a:lnTo>
                  <a:lnTo>
                    <a:pt x="374" y="585"/>
                  </a:lnTo>
                  <a:lnTo>
                    <a:pt x="379" y="604"/>
                  </a:lnTo>
                  <a:lnTo>
                    <a:pt x="380" y="622"/>
                  </a:lnTo>
                  <a:lnTo>
                    <a:pt x="380" y="642"/>
                  </a:lnTo>
                  <a:lnTo>
                    <a:pt x="378" y="662"/>
                  </a:lnTo>
                  <a:lnTo>
                    <a:pt x="372" y="684"/>
                  </a:lnTo>
                  <a:lnTo>
                    <a:pt x="363" y="710"/>
                  </a:lnTo>
                  <a:lnTo>
                    <a:pt x="350" y="736"/>
                  </a:lnTo>
                  <a:lnTo>
                    <a:pt x="337" y="763"/>
                  </a:lnTo>
                  <a:lnTo>
                    <a:pt x="324" y="786"/>
                  </a:lnTo>
                  <a:lnTo>
                    <a:pt x="313" y="806"/>
                  </a:lnTo>
                  <a:lnTo>
                    <a:pt x="304" y="820"/>
                  </a:lnTo>
                  <a:lnTo>
                    <a:pt x="301" y="826"/>
                  </a:lnTo>
                  <a:lnTo>
                    <a:pt x="318" y="837"/>
                  </a:lnTo>
                  <a:lnTo>
                    <a:pt x="333" y="852"/>
                  </a:lnTo>
                  <a:lnTo>
                    <a:pt x="347" y="871"/>
                  </a:lnTo>
                  <a:lnTo>
                    <a:pt x="359" y="890"/>
                  </a:lnTo>
                  <a:lnTo>
                    <a:pt x="368" y="911"/>
                  </a:lnTo>
                  <a:lnTo>
                    <a:pt x="377" y="934"/>
                  </a:lnTo>
                  <a:lnTo>
                    <a:pt x="382" y="957"/>
                  </a:lnTo>
                  <a:lnTo>
                    <a:pt x="385" y="981"/>
                  </a:lnTo>
                  <a:lnTo>
                    <a:pt x="385" y="981"/>
                  </a:lnTo>
                  <a:lnTo>
                    <a:pt x="385" y="980"/>
                  </a:lnTo>
                  <a:lnTo>
                    <a:pt x="385" y="980"/>
                  </a:lnTo>
                  <a:lnTo>
                    <a:pt x="386" y="980"/>
                  </a:lnTo>
                  <a:lnTo>
                    <a:pt x="404" y="966"/>
                  </a:lnTo>
                  <a:lnTo>
                    <a:pt x="424" y="954"/>
                  </a:lnTo>
                  <a:lnTo>
                    <a:pt x="445" y="946"/>
                  </a:lnTo>
                  <a:lnTo>
                    <a:pt x="466" y="939"/>
                  </a:lnTo>
                  <a:lnTo>
                    <a:pt x="488" y="937"/>
                  </a:lnTo>
                  <a:lnTo>
                    <a:pt x="510" y="937"/>
                  </a:lnTo>
                  <a:lnTo>
                    <a:pt x="531" y="940"/>
                  </a:lnTo>
                  <a:lnTo>
                    <a:pt x="550" y="947"/>
                  </a:lnTo>
                  <a:lnTo>
                    <a:pt x="553" y="939"/>
                  </a:lnTo>
                  <a:lnTo>
                    <a:pt x="556" y="923"/>
                  </a:lnTo>
                  <a:lnTo>
                    <a:pt x="563" y="901"/>
                  </a:lnTo>
                  <a:lnTo>
                    <a:pt x="571" y="874"/>
                  </a:lnTo>
                  <a:lnTo>
                    <a:pt x="580" y="846"/>
                  </a:lnTo>
                  <a:lnTo>
                    <a:pt x="592" y="819"/>
                  </a:lnTo>
                  <a:lnTo>
                    <a:pt x="602" y="794"/>
                  </a:lnTo>
                  <a:lnTo>
                    <a:pt x="614" y="775"/>
                  </a:lnTo>
                  <a:lnTo>
                    <a:pt x="625" y="760"/>
                  </a:lnTo>
                  <a:lnTo>
                    <a:pt x="639" y="748"/>
                  </a:lnTo>
                  <a:lnTo>
                    <a:pt x="654" y="737"/>
                  </a:lnTo>
                  <a:lnTo>
                    <a:pt x="669" y="729"/>
                  </a:lnTo>
                  <a:lnTo>
                    <a:pt x="685" y="723"/>
                  </a:lnTo>
                  <a:lnTo>
                    <a:pt x="703" y="720"/>
                  </a:lnTo>
                  <a:lnTo>
                    <a:pt x="719" y="719"/>
                  </a:lnTo>
                  <a:lnTo>
                    <a:pt x="735" y="721"/>
                  </a:lnTo>
                  <a:lnTo>
                    <a:pt x="753" y="728"/>
                  </a:lnTo>
                  <a:lnTo>
                    <a:pt x="767" y="740"/>
                  </a:lnTo>
                  <a:lnTo>
                    <a:pt x="777" y="755"/>
                  </a:lnTo>
                  <a:lnTo>
                    <a:pt x="784" y="773"/>
                  </a:lnTo>
                  <a:lnTo>
                    <a:pt x="788" y="794"/>
                  </a:lnTo>
                  <a:lnTo>
                    <a:pt x="789" y="817"/>
                  </a:lnTo>
                  <a:lnTo>
                    <a:pt x="788" y="840"/>
                  </a:lnTo>
                  <a:lnTo>
                    <a:pt x="784" y="863"/>
                  </a:lnTo>
                  <a:lnTo>
                    <a:pt x="797" y="854"/>
                  </a:lnTo>
                  <a:lnTo>
                    <a:pt x="808" y="844"/>
                  </a:lnTo>
                  <a:lnTo>
                    <a:pt x="821" y="837"/>
                  </a:lnTo>
                  <a:lnTo>
                    <a:pt x="833" y="831"/>
                  </a:lnTo>
                  <a:lnTo>
                    <a:pt x="844" y="825"/>
                  </a:lnTo>
                  <a:lnTo>
                    <a:pt x="856" y="819"/>
                  </a:lnTo>
                  <a:lnTo>
                    <a:pt x="867" y="816"/>
                  </a:lnTo>
                  <a:lnTo>
                    <a:pt x="880" y="813"/>
                  </a:lnTo>
                  <a:lnTo>
                    <a:pt x="893" y="812"/>
                  </a:lnTo>
                  <a:lnTo>
                    <a:pt x="906" y="811"/>
                  </a:lnTo>
                  <a:lnTo>
                    <a:pt x="921" y="812"/>
                  </a:lnTo>
                  <a:lnTo>
                    <a:pt x="936" y="814"/>
                  </a:lnTo>
                  <a:lnTo>
                    <a:pt x="952" y="818"/>
                  </a:lnTo>
                  <a:lnTo>
                    <a:pt x="971" y="823"/>
                  </a:lnTo>
                  <a:lnTo>
                    <a:pt x="989" y="828"/>
                  </a:lnTo>
                  <a:lnTo>
                    <a:pt x="1010" y="835"/>
                  </a:lnTo>
                  <a:lnTo>
                    <a:pt x="1008" y="828"/>
                  </a:lnTo>
                  <a:lnTo>
                    <a:pt x="1004" y="814"/>
                  </a:lnTo>
                  <a:lnTo>
                    <a:pt x="1001" y="799"/>
                  </a:lnTo>
                  <a:lnTo>
                    <a:pt x="999" y="788"/>
                  </a:lnTo>
                  <a:lnTo>
                    <a:pt x="1000" y="783"/>
                  </a:lnTo>
                  <a:lnTo>
                    <a:pt x="1002" y="772"/>
                  </a:lnTo>
                  <a:lnTo>
                    <a:pt x="1007" y="756"/>
                  </a:lnTo>
                  <a:lnTo>
                    <a:pt x="1011" y="734"/>
                  </a:lnTo>
                  <a:lnTo>
                    <a:pt x="1017" y="712"/>
                  </a:lnTo>
                  <a:lnTo>
                    <a:pt x="1024" y="689"/>
                  </a:lnTo>
                  <a:lnTo>
                    <a:pt x="1032" y="667"/>
                  </a:lnTo>
                  <a:lnTo>
                    <a:pt x="1039" y="650"/>
                  </a:lnTo>
                  <a:lnTo>
                    <a:pt x="1025" y="643"/>
                  </a:lnTo>
                  <a:lnTo>
                    <a:pt x="1011" y="636"/>
                  </a:lnTo>
                  <a:lnTo>
                    <a:pt x="996" y="628"/>
                  </a:lnTo>
                  <a:lnTo>
                    <a:pt x="981" y="620"/>
                  </a:lnTo>
                  <a:lnTo>
                    <a:pt x="966" y="611"/>
                  </a:lnTo>
                  <a:lnTo>
                    <a:pt x="952" y="603"/>
                  </a:lnTo>
                  <a:lnTo>
                    <a:pt x="937" y="592"/>
                  </a:lnTo>
                  <a:lnTo>
                    <a:pt x="924" y="582"/>
                  </a:lnTo>
                  <a:lnTo>
                    <a:pt x="911" y="570"/>
                  </a:lnTo>
                  <a:lnTo>
                    <a:pt x="898" y="559"/>
                  </a:lnTo>
                  <a:lnTo>
                    <a:pt x="887" y="546"/>
                  </a:lnTo>
                  <a:lnTo>
                    <a:pt x="876" y="532"/>
                  </a:lnTo>
                  <a:lnTo>
                    <a:pt x="867" y="517"/>
                  </a:lnTo>
                  <a:lnTo>
                    <a:pt x="859" y="501"/>
                  </a:lnTo>
                  <a:lnTo>
                    <a:pt x="853" y="485"/>
                  </a:lnTo>
                  <a:lnTo>
                    <a:pt x="849" y="467"/>
                  </a:lnTo>
                  <a:lnTo>
                    <a:pt x="849" y="452"/>
                  </a:lnTo>
                  <a:lnTo>
                    <a:pt x="852" y="431"/>
                  </a:lnTo>
                  <a:lnTo>
                    <a:pt x="859" y="408"/>
                  </a:lnTo>
                  <a:lnTo>
                    <a:pt x="868" y="383"/>
                  </a:lnTo>
                  <a:lnTo>
                    <a:pt x="878" y="358"/>
                  </a:lnTo>
                  <a:lnTo>
                    <a:pt x="887" y="336"/>
                  </a:lnTo>
                  <a:lnTo>
                    <a:pt x="895" y="319"/>
                  </a:lnTo>
                  <a:lnTo>
                    <a:pt x="902" y="309"/>
                  </a:lnTo>
                  <a:lnTo>
                    <a:pt x="891" y="310"/>
                  </a:lnTo>
                  <a:lnTo>
                    <a:pt x="881" y="311"/>
                  </a:lnTo>
                  <a:lnTo>
                    <a:pt x="870" y="312"/>
                  </a:lnTo>
                  <a:lnTo>
                    <a:pt x="858" y="315"/>
                  </a:lnTo>
                  <a:lnTo>
                    <a:pt x="847" y="316"/>
                  </a:lnTo>
                  <a:lnTo>
                    <a:pt x="835" y="318"/>
                  </a:lnTo>
                  <a:lnTo>
                    <a:pt x="822" y="318"/>
                  </a:lnTo>
                  <a:lnTo>
                    <a:pt x="810" y="319"/>
                  </a:lnTo>
                  <a:lnTo>
                    <a:pt x="797" y="318"/>
                  </a:lnTo>
                  <a:lnTo>
                    <a:pt x="783" y="317"/>
                  </a:lnTo>
                  <a:lnTo>
                    <a:pt x="770" y="313"/>
                  </a:lnTo>
                  <a:lnTo>
                    <a:pt x="757" y="309"/>
                  </a:lnTo>
                  <a:lnTo>
                    <a:pt x="743" y="303"/>
                  </a:lnTo>
                  <a:lnTo>
                    <a:pt x="729" y="296"/>
                  </a:lnTo>
                  <a:lnTo>
                    <a:pt x="714" y="286"/>
                  </a:lnTo>
                  <a:lnTo>
                    <a:pt x="700" y="274"/>
                  </a:lnTo>
                  <a:lnTo>
                    <a:pt x="741" y="237"/>
                  </a:lnTo>
                  <a:lnTo>
                    <a:pt x="752" y="252"/>
                  </a:lnTo>
                  <a:lnTo>
                    <a:pt x="766" y="264"/>
                  </a:lnTo>
                  <a:lnTo>
                    <a:pt x="782" y="273"/>
                  </a:lnTo>
                  <a:lnTo>
                    <a:pt x="799" y="279"/>
                  </a:lnTo>
                  <a:lnTo>
                    <a:pt x="818" y="282"/>
                  </a:lnTo>
                  <a:lnTo>
                    <a:pt x="838" y="283"/>
                  </a:lnTo>
                  <a:lnTo>
                    <a:pt x="859" y="282"/>
                  </a:lnTo>
                  <a:lnTo>
                    <a:pt x="880" y="281"/>
                  </a:lnTo>
                  <a:lnTo>
                    <a:pt x="902" y="279"/>
                  </a:lnTo>
                  <a:lnTo>
                    <a:pt x="923" y="277"/>
                  </a:lnTo>
                  <a:lnTo>
                    <a:pt x="943" y="273"/>
                  </a:lnTo>
                  <a:lnTo>
                    <a:pt x="963" y="271"/>
                  </a:lnTo>
                  <a:lnTo>
                    <a:pt x="981" y="269"/>
                  </a:lnTo>
                  <a:lnTo>
                    <a:pt x="997" y="267"/>
                  </a:lnTo>
                  <a:lnTo>
                    <a:pt x="1012" y="269"/>
                  </a:lnTo>
                  <a:lnTo>
                    <a:pt x="1025" y="271"/>
                  </a:lnTo>
                  <a:lnTo>
                    <a:pt x="1008" y="281"/>
                  </a:lnTo>
                  <a:lnTo>
                    <a:pt x="988" y="293"/>
                  </a:lnTo>
                  <a:lnTo>
                    <a:pt x="966" y="307"/>
                  </a:lnTo>
                  <a:lnTo>
                    <a:pt x="946" y="324"/>
                  </a:lnTo>
                  <a:lnTo>
                    <a:pt x="926" y="343"/>
                  </a:lnTo>
                  <a:lnTo>
                    <a:pt x="909" y="366"/>
                  </a:lnTo>
                  <a:lnTo>
                    <a:pt x="896" y="393"/>
                  </a:lnTo>
                  <a:lnTo>
                    <a:pt x="887" y="423"/>
                  </a:lnTo>
                  <a:lnTo>
                    <a:pt x="887" y="455"/>
                  </a:lnTo>
                  <a:lnTo>
                    <a:pt x="890" y="483"/>
                  </a:lnTo>
                  <a:lnTo>
                    <a:pt x="898" y="505"/>
                  </a:lnTo>
                  <a:lnTo>
                    <a:pt x="910" y="520"/>
                  </a:lnTo>
                  <a:lnTo>
                    <a:pt x="929" y="535"/>
                  </a:lnTo>
                  <a:lnTo>
                    <a:pt x="949" y="548"/>
                  </a:lnTo>
                  <a:lnTo>
                    <a:pt x="970" y="561"/>
                  </a:lnTo>
                  <a:lnTo>
                    <a:pt x="992" y="573"/>
                  </a:lnTo>
                  <a:lnTo>
                    <a:pt x="1012" y="582"/>
                  </a:lnTo>
                  <a:lnTo>
                    <a:pt x="1035" y="591"/>
                  </a:lnTo>
                  <a:lnTo>
                    <a:pt x="1057" y="599"/>
                  </a:lnTo>
                  <a:lnTo>
                    <a:pt x="1080" y="606"/>
                  </a:lnTo>
                  <a:lnTo>
                    <a:pt x="1061" y="647"/>
                  </a:lnTo>
                  <a:lnTo>
                    <a:pt x="1047" y="690"/>
                  </a:lnTo>
                  <a:lnTo>
                    <a:pt x="1037" y="732"/>
                  </a:lnTo>
                  <a:lnTo>
                    <a:pt x="1032" y="772"/>
                  </a:lnTo>
                  <a:lnTo>
                    <a:pt x="1028" y="808"/>
                  </a:lnTo>
                  <a:lnTo>
                    <a:pt x="1027" y="839"/>
                  </a:lnTo>
                  <a:lnTo>
                    <a:pt x="1027" y="862"/>
                  </a:lnTo>
                  <a:lnTo>
                    <a:pt x="1027" y="876"/>
                  </a:lnTo>
                  <a:lnTo>
                    <a:pt x="1012" y="870"/>
                  </a:lnTo>
                  <a:lnTo>
                    <a:pt x="997" y="865"/>
                  </a:lnTo>
                  <a:lnTo>
                    <a:pt x="981" y="861"/>
                  </a:lnTo>
                  <a:lnTo>
                    <a:pt x="965" y="857"/>
                  </a:lnTo>
                  <a:lnTo>
                    <a:pt x="948" y="855"/>
                  </a:lnTo>
                  <a:lnTo>
                    <a:pt x="932" y="854"/>
                  </a:lnTo>
                  <a:lnTo>
                    <a:pt x="914" y="854"/>
                  </a:lnTo>
                  <a:lnTo>
                    <a:pt x="897" y="855"/>
                  </a:lnTo>
                  <a:lnTo>
                    <a:pt x="881" y="856"/>
                  </a:lnTo>
                  <a:lnTo>
                    <a:pt x="864" y="859"/>
                  </a:lnTo>
                  <a:lnTo>
                    <a:pt x="848" y="864"/>
                  </a:lnTo>
                  <a:lnTo>
                    <a:pt x="830" y="870"/>
                  </a:lnTo>
                  <a:lnTo>
                    <a:pt x="814" y="877"/>
                  </a:lnTo>
                  <a:lnTo>
                    <a:pt x="799" y="886"/>
                  </a:lnTo>
                  <a:lnTo>
                    <a:pt x="784" y="896"/>
                  </a:lnTo>
                  <a:lnTo>
                    <a:pt x="769" y="908"/>
                  </a:lnTo>
                  <a:lnTo>
                    <a:pt x="768" y="900"/>
                  </a:lnTo>
                  <a:lnTo>
                    <a:pt x="766" y="884"/>
                  </a:lnTo>
                  <a:lnTo>
                    <a:pt x="762" y="862"/>
                  </a:lnTo>
                  <a:lnTo>
                    <a:pt x="757" y="837"/>
                  </a:lnTo>
                  <a:lnTo>
                    <a:pt x="750" y="813"/>
                  </a:lnTo>
                  <a:lnTo>
                    <a:pt x="742" y="791"/>
                  </a:lnTo>
                  <a:lnTo>
                    <a:pt x="734" y="775"/>
                  </a:lnTo>
                  <a:lnTo>
                    <a:pt x="723" y="768"/>
                  </a:lnTo>
                  <a:lnTo>
                    <a:pt x="681" y="772"/>
                  </a:lnTo>
                  <a:lnTo>
                    <a:pt x="646" y="795"/>
                  </a:lnTo>
                  <a:lnTo>
                    <a:pt x="620" y="832"/>
                  </a:lnTo>
                  <a:lnTo>
                    <a:pt x="599" y="876"/>
                  </a:lnTo>
                  <a:lnTo>
                    <a:pt x="585" y="922"/>
                  </a:lnTo>
                  <a:lnTo>
                    <a:pt x="577" y="964"/>
                  </a:lnTo>
                  <a:lnTo>
                    <a:pt x="574" y="996"/>
                  </a:lnTo>
                  <a:lnTo>
                    <a:pt x="574" y="1013"/>
                  </a:lnTo>
                  <a:lnTo>
                    <a:pt x="555" y="993"/>
                  </a:lnTo>
                  <a:lnTo>
                    <a:pt x="536" y="980"/>
                  </a:lnTo>
                  <a:lnTo>
                    <a:pt x="515" y="973"/>
                  </a:lnTo>
                  <a:lnTo>
                    <a:pt x="495" y="972"/>
                  </a:lnTo>
                  <a:lnTo>
                    <a:pt x="476" y="976"/>
                  </a:lnTo>
                  <a:lnTo>
                    <a:pt x="456" y="983"/>
                  </a:lnTo>
                  <a:lnTo>
                    <a:pt x="436" y="993"/>
                  </a:lnTo>
                  <a:lnTo>
                    <a:pt x="419" y="1006"/>
                  </a:lnTo>
                  <a:lnTo>
                    <a:pt x="402" y="1019"/>
                  </a:lnTo>
                  <a:lnTo>
                    <a:pt x="387" y="1033"/>
                  </a:lnTo>
                  <a:lnTo>
                    <a:pt x="373" y="1048"/>
                  </a:lnTo>
                  <a:lnTo>
                    <a:pt x="362" y="1062"/>
                  </a:lnTo>
                  <a:lnTo>
                    <a:pt x="351" y="1074"/>
                  </a:lnTo>
                  <a:lnTo>
                    <a:pt x="344" y="1084"/>
                  </a:lnTo>
                  <a:lnTo>
                    <a:pt x="340" y="1090"/>
                  </a:lnTo>
                  <a:lnTo>
                    <a:pt x="339" y="1092"/>
                  </a:lnTo>
                  <a:lnTo>
                    <a:pt x="339" y="1025"/>
                  </a:lnTo>
                  <a:lnTo>
                    <a:pt x="332" y="972"/>
                  </a:lnTo>
                  <a:lnTo>
                    <a:pt x="319" y="932"/>
                  </a:lnTo>
                  <a:lnTo>
                    <a:pt x="304" y="901"/>
                  </a:lnTo>
                  <a:lnTo>
                    <a:pt x="287" y="879"/>
                  </a:lnTo>
                  <a:lnTo>
                    <a:pt x="268" y="863"/>
                  </a:lnTo>
                  <a:lnTo>
                    <a:pt x="250" y="851"/>
                  </a:lnTo>
                  <a:lnTo>
                    <a:pt x="235" y="842"/>
                  </a:lnTo>
                  <a:lnTo>
                    <a:pt x="246" y="833"/>
                  </a:lnTo>
                  <a:lnTo>
                    <a:pt x="267" y="812"/>
                  </a:lnTo>
                  <a:lnTo>
                    <a:pt x="291" y="780"/>
                  </a:lnTo>
                  <a:lnTo>
                    <a:pt x="314" y="742"/>
                  </a:lnTo>
                  <a:lnTo>
                    <a:pt x="333" y="699"/>
                  </a:lnTo>
                  <a:lnTo>
                    <a:pt x="341" y="656"/>
                  </a:lnTo>
                  <a:lnTo>
                    <a:pt x="334" y="613"/>
                  </a:lnTo>
                  <a:lnTo>
                    <a:pt x="307" y="574"/>
                  </a:lnTo>
                  <a:lnTo>
                    <a:pt x="296" y="569"/>
                  </a:lnTo>
                  <a:lnTo>
                    <a:pt x="280" y="571"/>
                  </a:lnTo>
                  <a:lnTo>
                    <a:pt x="260" y="578"/>
                  </a:lnTo>
                  <a:lnTo>
                    <a:pt x="239" y="588"/>
                  </a:lnTo>
                  <a:lnTo>
                    <a:pt x="219" y="598"/>
                  </a:lnTo>
                  <a:lnTo>
                    <a:pt x="201" y="608"/>
                  </a:lnTo>
                  <a:lnTo>
                    <a:pt x="189" y="615"/>
                  </a:lnTo>
                  <a:lnTo>
                    <a:pt x="183" y="620"/>
                  </a:lnTo>
                  <a:lnTo>
                    <a:pt x="177" y="581"/>
                  </a:lnTo>
                  <a:lnTo>
                    <a:pt x="162" y="544"/>
                  </a:lnTo>
                  <a:lnTo>
                    <a:pt x="143" y="509"/>
                  </a:lnTo>
                  <a:lnTo>
                    <a:pt x="117" y="478"/>
                  </a:lnTo>
                  <a:lnTo>
                    <a:pt x="89" y="450"/>
                  </a:lnTo>
                  <a:lnTo>
                    <a:pt x="59" y="426"/>
                  </a:lnTo>
                  <a:lnTo>
                    <a:pt x="29" y="404"/>
                  </a:lnTo>
                  <a:lnTo>
                    <a:pt x="0" y="386"/>
                  </a:lnTo>
                  <a:lnTo>
                    <a:pt x="9" y="381"/>
                  </a:lnTo>
                  <a:lnTo>
                    <a:pt x="19" y="373"/>
                  </a:lnTo>
                  <a:lnTo>
                    <a:pt x="31" y="365"/>
                  </a:lnTo>
                  <a:lnTo>
                    <a:pt x="45" y="354"/>
                  </a:lnTo>
                  <a:lnTo>
                    <a:pt x="60" y="341"/>
                  </a:lnTo>
                  <a:lnTo>
                    <a:pt x="76" y="327"/>
                  </a:lnTo>
                  <a:lnTo>
                    <a:pt x="92" y="311"/>
                  </a:lnTo>
                  <a:lnTo>
                    <a:pt x="108" y="294"/>
                  </a:lnTo>
                  <a:lnTo>
                    <a:pt x="124" y="275"/>
                  </a:lnTo>
                  <a:lnTo>
                    <a:pt x="140" y="257"/>
                  </a:lnTo>
                  <a:lnTo>
                    <a:pt x="157" y="236"/>
                  </a:lnTo>
                  <a:lnTo>
                    <a:pt x="170" y="216"/>
                  </a:lnTo>
                  <a:lnTo>
                    <a:pt x="183" y="194"/>
                  </a:lnTo>
                  <a:lnTo>
                    <a:pt x="195" y="172"/>
                  </a:lnTo>
                  <a:lnTo>
                    <a:pt x="205" y="150"/>
                  </a:lnTo>
                  <a:lnTo>
                    <a:pt x="212" y="127"/>
                  </a:lnTo>
                  <a:lnTo>
                    <a:pt x="229" y="153"/>
                  </a:lnTo>
                  <a:lnTo>
                    <a:pt x="245" y="176"/>
                  </a:lnTo>
                  <a:lnTo>
                    <a:pt x="263" y="195"/>
                  </a:lnTo>
                  <a:lnTo>
                    <a:pt x="280" y="211"/>
                  </a:lnTo>
                  <a:lnTo>
                    <a:pt x="298" y="224"/>
                  </a:lnTo>
                  <a:lnTo>
                    <a:pt x="318" y="233"/>
                  </a:lnTo>
                  <a:lnTo>
                    <a:pt x="340" y="241"/>
                  </a:lnTo>
                  <a:lnTo>
                    <a:pt x="362" y="247"/>
                  </a:lnTo>
                  <a:lnTo>
                    <a:pt x="371" y="248"/>
                  </a:lnTo>
                  <a:lnTo>
                    <a:pt x="380" y="247"/>
                  </a:lnTo>
                  <a:lnTo>
                    <a:pt x="389" y="244"/>
                  </a:lnTo>
                  <a:lnTo>
                    <a:pt x="400" y="240"/>
                  </a:lnTo>
                  <a:lnTo>
                    <a:pt x="410" y="234"/>
                  </a:lnTo>
                  <a:lnTo>
                    <a:pt x="421" y="226"/>
                  </a:lnTo>
                  <a:lnTo>
                    <a:pt x="432" y="216"/>
                  </a:lnTo>
                  <a:lnTo>
                    <a:pt x="443" y="204"/>
                  </a:lnTo>
                  <a:lnTo>
                    <a:pt x="456" y="159"/>
                  </a:lnTo>
                  <a:lnTo>
                    <a:pt x="458" y="107"/>
                  </a:lnTo>
                  <a:lnTo>
                    <a:pt x="454" y="55"/>
                  </a:lnTo>
                  <a:lnTo>
                    <a:pt x="447" y="11"/>
                  </a:lnTo>
                  <a:lnTo>
                    <a:pt x="477" y="24"/>
                  </a:lnTo>
                  <a:lnTo>
                    <a:pt x="502" y="42"/>
                  </a:lnTo>
                  <a:lnTo>
                    <a:pt x="524" y="61"/>
                  </a:lnTo>
                  <a:lnTo>
                    <a:pt x="542" y="83"/>
                  </a:lnTo>
                  <a:lnTo>
                    <a:pt x="559" y="106"/>
                  </a:lnTo>
                  <a:lnTo>
                    <a:pt x="572" y="129"/>
                  </a:lnTo>
                  <a:lnTo>
                    <a:pt x="585" y="152"/>
                  </a:lnTo>
                  <a:lnTo>
                    <a:pt x="595" y="173"/>
                  </a:lnTo>
                  <a:lnTo>
                    <a:pt x="602" y="188"/>
                  </a:lnTo>
                  <a:lnTo>
                    <a:pt x="610" y="202"/>
                  </a:lnTo>
                  <a:lnTo>
                    <a:pt x="617" y="212"/>
                  </a:lnTo>
                  <a:lnTo>
                    <a:pt x="623" y="220"/>
                  </a:lnTo>
                  <a:lnTo>
                    <a:pt x="630" y="226"/>
                  </a:lnTo>
                  <a:lnTo>
                    <a:pt x="638" y="228"/>
                  </a:lnTo>
                  <a:lnTo>
                    <a:pt x="646" y="226"/>
                  </a:lnTo>
                  <a:lnTo>
                    <a:pt x="654" y="220"/>
                  </a:lnTo>
                  <a:lnTo>
                    <a:pt x="656" y="216"/>
                  </a:lnTo>
                  <a:lnTo>
                    <a:pt x="661" y="204"/>
                  </a:lnTo>
                  <a:lnTo>
                    <a:pt x="668" y="188"/>
                  </a:lnTo>
                  <a:lnTo>
                    <a:pt x="677" y="166"/>
                  </a:lnTo>
                  <a:lnTo>
                    <a:pt x="685" y="143"/>
                  </a:lnTo>
                  <a:lnTo>
                    <a:pt x="693" y="119"/>
                  </a:lnTo>
                  <a:lnTo>
                    <a:pt x="700" y="95"/>
                  </a:lnTo>
                  <a:lnTo>
                    <a:pt x="704" y="74"/>
                  </a:lnTo>
                  <a:lnTo>
                    <a:pt x="704" y="57"/>
                  </a:lnTo>
                  <a:lnTo>
                    <a:pt x="704" y="36"/>
                  </a:lnTo>
                  <a:lnTo>
                    <a:pt x="704" y="16"/>
                  </a:lnTo>
                  <a:lnTo>
                    <a:pt x="703" y="0"/>
                  </a:lnTo>
                  <a:lnTo>
                    <a:pt x="741"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p:cNvSpPr>
            <p:nvPr/>
          </p:nvSpPr>
          <p:spPr bwMode="auto">
            <a:xfrm>
              <a:off x="3109" y="1693"/>
              <a:ext cx="83" cy="74"/>
            </a:xfrm>
            <a:custGeom>
              <a:avLst/>
              <a:gdLst/>
              <a:ahLst/>
              <a:cxnLst>
                <a:cxn ang="0">
                  <a:pos x="70" y="129"/>
                </a:cxn>
                <a:cxn ang="0">
                  <a:pos x="68" y="113"/>
                </a:cxn>
                <a:cxn ang="0">
                  <a:pos x="66" y="94"/>
                </a:cxn>
                <a:cxn ang="0">
                  <a:pos x="64" y="77"/>
                </a:cxn>
                <a:cxn ang="0">
                  <a:pos x="60" y="66"/>
                </a:cxn>
                <a:cxn ang="0">
                  <a:pos x="63" y="63"/>
                </a:cxn>
                <a:cxn ang="0">
                  <a:pos x="68" y="56"/>
                </a:cxn>
                <a:cxn ang="0">
                  <a:pos x="78" y="48"/>
                </a:cxn>
                <a:cxn ang="0">
                  <a:pos x="88" y="40"/>
                </a:cxn>
                <a:cxn ang="0">
                  <a:pos x="101" y="34"/>
                </a:cxn>
                <a:cxn ang="0">
                  <a:pos x="112" y="31"/>
                </a:cxn>
                <a:cxn ang="0">
                  <a:pos x="124" y="33"/>
                </a:cxn>
                <a:cxn ang="0">
                  <a:pos x="134" y="41"/>
                </a:cxn>
                <a:cxn ang="0">
                  <a:pos x="134" y="52"/>
                </a:cxn>
                <a:cxn ang="0">
                  <a:pos x="132" y="75"/>
                </a:cxn>
                <a:cxn ang="0">
                  <a:pos x="126" y="106"/>
                </a:cxn>
                <a:cxn ang="0">
                  <a:pos x="119" y="140"/>
                </a:cxn>
                <a:cxn ang="0">
                  <a:pos x="154" y="148"/>
                </a:cxn>
                <a:cxn ang="0">
                  <a:pos x="157" y="127"/>
                </a:cxn>
                <a:cxn ang="0">
                  <a:pos x="161" y="100"/>
                </a:cxn>
                <a:cxn ang="0">
                  <a:pos x="163" y="72"/>
                </a:cxn>
                <a:cxn ang="0">
                  <a:pos x="165" y="48"/>
                </a:cxn>
                <a:cxn ang="0">
                  <a:pos x="166" y="36"/>
                </a:cxn>
                <a:cxn ang="0">
                  <a:pos x="163" y="24"/>
                </a:cxn>
                <a:cxn ang="0">
                  <a:pos x="158" y="15"/>
                </a:cxn>
                <a:cxn ang="0">
                  <a:pos x="150" y="8"/>
                </a:cxn>
                <a:cxn ang="0">
                  <a:pos x="146" y="6"/>
                </a:cxn>
                <a:cxn ang="0">
                  <a:pos x="140" y="3"/>
                </a:cxn>
                <a:cxn ang="0">
                  <a:pos x="134" y="1"/>
                </a:cxn>
                <a:cxn ang="0">
                  <a:pos x="127" y="0"/>
                </a:cxn>
                <a:cxn ang="0">
                  <a:pos x="120" y="0"/>
                </a:cxn>
                <a:cxn ang="0">
                  <a:pos x="114" y="1"/>
                </a:cxn>
                <a:cxn ang="0">
                  <a:pos x="106" y="1"/>
                </a:cxn>
                <a:cxn ang="0">
                  <a:pos x="99" y="3"/>
                </a:cxn>
                <a:cxn ang="0">
                  <a:pos x="76" y="11"/>
                </a:cxn>
                <a:cxn ang="0">
                  <a:pos x="57" y="18"/>
                </a:cxn>
                <a:cxn ang="0">
                  <a:pos x="40" y="26"/>
                </a:cxn>
                <a:cxn ang="0">
                  <a:pos x="26" y="33"/>
                </a:cxn>
                <a:cxn ang="0">
                  <a:pos x="14" y="40"/>
                </a:cxn>
                <a:cxn ang="0">
                  <a:pos x="6" y="45"/>
                </a:cxn>
                <a:cxn ang="0">
                  <a:pos x="2" y="48"/>
                </a:cxn>
                <a:cxn ang="0">
                  <a:pos x="0" y="49"/>
                </a:cxn>
                <a:cxn ang="0">
                  <a:pos x="4" y="56"/>
                </a:cxn>
                <a:cxn ang="0">
                  <a:pos x="12" y="74"/>
                </a:cxn>
                <a:cxn ang="0">
                  <a:pos x="22" y="98"/>
                </a:cxn>
                <a:cxn ang="0">
                  <a:pos x="32" y="123"/>
                </a:cxn>
                <a:cxn ang="0">
                  <a:pos x="70" y="129"/>
                </a:cxn>
              </a:cxnLst>
              <a:rect l="0" t="0" r="r" b="b"/>
              <a:pathLst>
                <a:path w="166" h="148">
                  <a:moveTo>
                    <a:pt x="70" y="129"/>
                  </a:moveTo>
                  <a:lnTo>
                    <a:pt x="68" y="113"/>
                  </a:lnTo>
                  <a:lnTo>
                    <a:pt x="66" y="94"/>
                  </a:lnTo>
                  <a:lnTo>
                    <a:pt x="64" y="77"/>
                  </a:lnTo>
                  <a:lnTo>
                    <a:pt x="60" y="66"/>
                  </a:lnTo>
                  <a:lnTo>
                    <a:pt x="63" y="63"/>
                  </a:lnTo>
                  <a:lnTo>
                    <a:pt x="68" y="56"/>
                  </a:lnTo>
                  <a:lnTo>
                    <a:pt x="78" y="48"/>
                  </a:lnTo>
                  <a:lnTo>
                    <a:pt x="88" y="40"/>
                  </a:lnTo>
                  <a:lnTo>
                    <a:pt x="101" y="34"/>
                  </a:lnTo>
                  <a:lnTo>
                    <a:pt x="112" y="31"/>
                  </a:lnTo>
                  <a:lnTo>
                    <a:pt x="124" y="33"/>
                  </a:lnTo>
                  <a:lnTo>
                    <a:pt x="134" y="41"/>
                  </a:lnTo>
                  <a:lnTo>
                    <a:pt x="134" y="52"/>
                  </a:lnTo>
                  <a:lnTo>
                    <a:pt x="132" y="75"/>
                  </a:lnTo>
                  <a:lnTo>
                    <a:pt x="126" y="106"/>
                  </a:lnTo>
                  <a:lnTo>
                    <a:pt x="119" y="140"/>
                  </a:lnTo>
                  <a:lnTo>
                    <a:pt x="154" y="148"/>
                  </a:lnTo>
                  <a:lnTo>
                    <a:pt x="157" y="127"/>
                  </a:lnTo>
                  <a:lnTo>
                    <a:pt x="161" y="100"/>
                  </a:lnTo>
                  <a:lnTo>
                    <a:pt x="163" y="72"/>
                  </a:lnTo>
                  <a:lnTo>
                    <a:pt x="165" y="48"/>
                  </a:lnTo>
                  <a:lnTo>
                    <a:pt x="166" y="36"/>
                  </a:lnTo>
                  <a:lnTo>
                    <a:pt x="163" y="24"/>
                  </a:lnTo>
                  <a:lnTo>
                    <a:pt x="158" y="15"/>
                  </a:lnTo>
                  <a:lnTo>
                    <a:pt x="150" y="8"/>
                  </a:lnTo>
                  <a:lnTo>
                    <a:pt x="146" y="6"/>
                  </a:lnTo>
                  <a:lnTo>
                    <a:pt x="140" y="3"/>
                  </a:lnTo>
                  <a:lnTo>
                    <a:pt x="134" y="1"/>
                  </a:lnTo>
                  <a:lnTo>
                    <a:pt x="127" y="0"/>
                  </a:lnTo>
                  <a:lnTo>
                    <a:pt x="120" y="0"/>
                  </a:lnTo>
                  <a:lnTo>
                    <a:pt x="114" y="1"/>
                  </a:lnTo>
                  <a:lnTo>
                    <a:pt x="106" y="1"/>
                  </a:lnTo>
                  <a:lnTo>
                    <a:pt x="99" y="3"/>
                  </a:lnTo>
                  <a:lnTo>
                    <a:pt x="76" y="11"/>
                  </a:lnTo>
                  <a:lnTo>
                    <a:pt x="57" y="18"/>
                  </a:lnTo>
                  <a:lnTo>
                    <a:pt x="40" y="26"/>
                  </a:lnTo>
                  <a:lnTo>
                    <a:pt x="26" y="33"/>
                  </a:lnTo>
                  <a:lnTo>
                    <a:pt x="14" y="40"/>
                  </a:lnTo>
                  <a:lnTo>
                    <a:pt x="6" y="45"/>
                  </a:lnTo>
                  <a:lnTo>
                    <a:pt x="2" y="48"/>
                  </a:lnTo>
                  <a:lnTo>
                    <a:pt x="0" y="49"/>
                  </a:lnTo>
                  <a:lnTo>
                    <a:pt x="4" y="56"/>
                  </a:lnTo>
                  <a:lnTo>
                    <a:pt x="12" y="74"/>
                  </a:lnTo>
                  <a:lnTo>
                    <a:pt x="22" y="98"/>
                  </a:lnTo>
                  <a:lnTo>
                    <a:pt x="32" y="123"/>
                  </a:lnTo>
                  <a:lnTo>
                    <a:pt x="70" y="1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p:cNvSpPr>
            <p:nvPr/>
          </p:nvSpPr>
          <p:spPr bwMode="auto">
            <a:xfrm>
              <a:off x="3121" y="1763"/>
              <a:ext cx="65" cy="117"/>
            </a:xfrm>
            <a:custGeom>
              <a:avLst/>
              <a:gdLst/>
              <a:ahLst/>
              <a:cxnLst>
                <a:cxn ang="0">
                  <a:pos x="131" y="8"/>
                </a:cxn>
                <a:cxn ang="0">
                  <a:pos x="113" y="58"/>
                </a:cxn>
                <a:cxn ang="0">
                  <a:pos x="93" y="103"/>
                </a:cxn>
                <a:cxn ang="0">
                  <a:pos x="71" y="141"/>
                </a:cxn>
                <a:cxn ang="0">
                  <a:pos x="50" y="173"/>
                </a:cxn>
                <a:cxn ang="0">
                  <a:pos x="30" y="199"/>
                </a:cxn>
                <a:cxn ang="0">
                  <a:pos x="15" y="218"/>
                </a:cxn>
                <a:cxn ang="0">
                  <a:pos x="4" y="230"/>
                </a:cxn>
                <a:cxn ang="0">
                  <a:pos x="0" y="233"/>
                </a:cxn>
                <a:cxn ang="0">
                  <a:pos x="18" y="202"/>
                </a:cxn>
                <a:cxn ang="0">
                  <a:pos x="33" y="170"/>
                </a:cxn>
                <a:cxn ang="0">
                  <a:pos x="48" y="139"/>
                </a:cxn>
                <a:cxn ang="0">
                  <a:pos x="60" y="108"/>
                </a:cxn>
                <a:cxn ang="0">
                  <a:pos x="71" y="78"/>
                </a:cxn>
                <a:cxn ang="0">
                  <a:pos x="81" y="49"/>
                </a:cxn>
                <a:cxn ang="0">
                  <a:pos x="89" y="23"/>
                </a:cxn>
                <a:cxn ang="0">
                  <a:pos x="96" y="0"/>
                </a:cxn>
                <a:cxn ang="0">
                  <a:pos x="131" y="8"/>
                </a:cxn>
              </a:cxnLst>
              <a:rect l="0" t="0" r="r" b="b"/>
              <a:pathLst>
                <a:path w="131" h="233">
                  <a:moveTo>
                    <a:pt x="131" y="8"/>
                  </a:moveTo>
                  <a:lnTo>
                    <a:pt x="113" y="58"/>
                  </a:lnTo>
                  <a:lnTo>
                    <a:pt x="93" y="103"/>
                  </a:lnTo>
                  <a:lnTo>
                    <a:pt x="71" y="141"/>
                  </a:lnTo>
                  <a:lnTo>
                    <a:pt x="50" y="173"/>
                  </a:lnTo>
                  <a:lnTo>
                    <a:pt x="30" y="199"/>
                  </a:lnTo>
                  <a:lnTo>
                    <a:pt x="15" y="218"/>
                  </a:lnTo>
                  <a:lnTo>
                    <a:pt x="4" y="230"/>
                  </a:lnTo>
                  <a:lnTo>
                    <a:pt x="0" y="233"/>
                  </a:lnTo>
                  <a:lnTo>
                    <a:pt x="18" y="202"/>
                  </a:lnTo>
                  <a:lnTo>
                    <a:pt x="33" y="170"/>
                  </a:lnTo>
                  <a:lnTo>
                    <a:pt x="48" y="139"/>
                  </a:lnTo>
                  <a:lnTo>
                    <a:pt x="60" y="108"/>
                  </a:lnTo>
                  <a:lnTo>
                    <a:pt x="71" y="78"/>
                  </a:lnTo>
                  <a:lnTo>
                    <a:pt x="81" y="49"/>
                  </a:lnTo>
                  <a:lnTo>
                    <a:pt x="89" y="23"/>
                  </a:lnTo>
                  <a:lnTo>
                    <a:pt x="96" y="0"/>
                  </a:lnTo>
                  <a:lnTo>
                    <a:pt x="131" y="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0"/>
            <p:cNvSpPr>
              <a:spLocks/>
            </p:cNvSpPr>
            <p:nvPr/>
          </p:nvSpPr>
          <p:spPr bwMode="auto">
            <a:xfrm>
              <a:off x="2972" y="1900"/>
              <a:ext cx="244" cy="307"/>
            </a:xfrm>
            <a:custGeom>
              <a:avLst/>
              <a:gdLst/>
              <a:ahLst/>
              <a:cxnLst>
                <a:cxn ang="0">
                  <a:pos x="349" y="306"/>
                </a:cxn>
                <a:cxn ang="0">
                  <a:pos x="386" y="339"/>
                </a:cxn>
                <a:cxn ang="0">
                  <a:pos x="415" y="369"/>
                </a:cxn>
                <a:cxn ang="0">
                  <a:pos x="439" y="394"/>
                </a:cxn>
                <a:cxn ang="0">
                  <a:pos x="462" y="423"/>
                </a:cxn>
                <a:cxn ang="0">
                  <a:pos x="478" y="451"/>
                </a:cxn>
                <a:cxn ang="0">
                  <a:pos x="485" y="469"/>
                </a:cxn>
                <a:cxn ang="0">
                  <a:pos x="488" y="477"/>
                </a:cxn>
                <a:cxn ang="0">
                  <a:pos x="473" y="455"/>
                </a:cxn>
                <a:cxn ang="0">
                  <a:pos x="437" y="413"/>
                </a:cxn>
                <a:cxn ang="0">
                  <a:pos x="398" y="374"/>
                </a:cxn>
                <a:cxn ang="0">
                  <a:pos x="355" y="338"/>
                </a:cxn>
                <a:cxn ang="0">
                  <a:pos x="312" y="301"/>
                </a:cxn>
                <a:cxn ang="0">
                  <a:pos x="281" y="264"/>
                </a:cxn>
                <a:cxn ang="0">
                  <a:pos x="262" y="227"/>
                </a:cxn>
                <a:cxn ang="0">
                  <a:pos x="251" y="192"/>
                </a:cxn>
                <a:cxn ang="0">
                  <a:pos x="238" y="198"/>
                </a:cxn>
                <a:cxn ang="0">
                  <a:pos x="217" y="243"/>
                </a:cxn>
                <a:cxn ang="0">
                  <a:pos x="197" y="279"/>
                </a:cxn>
                <a:cxn ang="0">
                  <a:pos x="183" y="303"/>
                </a:cxn>
                <a:cxn ang="0">
                  <a:pos x="137" y="362"/>
                </a:cxn>
                <a:cxn ang="0">
                  <a:pos x="72" y="467"/>
                </a:cxn>
                <a:cxn ang="0">
                  <a:pos x="26" y="556"/>
                </a:cxn>
                <a:cxn ang="0">
                  <a:pos x="4" y="609"/>
                </a:cxn>
                <a:cxn ang="0">
                  <a:pos x="11" y="573"/>
                </a:cxn>
                <a:cxn ang="0">
                  <a:pos x="34" y="498"/>
                </a:cxn>
                <a:cxn ang="0">
                  <a:pos x="65" y="430"/>
                </a:cxn>
                <a:cxn ang="0">
                  <a:pos x="109" y="361"/>
                </a:cxn>
                <a:cxn ang="0">
                  <a:pos x="162" y="288"/>
                </a:cxn>
                <a:cxn ang="0">
                  <a:pos x="205" y="200"/>
                </a:cxn>
                <a:cxn ang="0">
                  <a:pos x="238" y="109"/>
                </a:cxn>
                <a:cxn ang="0">
                  <a:pos x="254" y="40"/>
                </a:cxn>
                <a:cxn ang="0">
                  <a:pos x="284" y="0"/>
                </a:cxn>
                <a:cxn ang="0">
                  <a:pos x="284" y="48"/>
                </a:cxn>
                <a:cxn ang="0">
                  <a:pos x="273" y="98"/>
                </a:cxn>
                <a:cxn ang="0">
                  <a:pos x="274" y="150"/>
                </a:cxn>
                <a:cxn ang="0">
                  <a:pos x="282" y="200"/>
                </a:cxn>
                <a:cxn ang="0">
                  <a:pos x="300" y="247"/>
                </a:cxn>
                <a:cxn ang="0">
                  <a:pos x="329" y="287"/>
                </a:cxn>
              </a:cxnLst>
              <a:rect l="0" t="0" r="r" b="b"/>
              <a:pathLst>
                <a:path w="488" h="615">
                  <a:moveTo>
                    <a:pt x="329" y="287"/>
                  </a:moveTo>
                  <a:lnTo>
                    <a:pt x="349" y="306"/>
                  </a:lnTo>
                  <a:lnTo>
                    <a:pt x="369" y="323"/>
                  </a:lnTo>
                  <a:lnTo>
                    <a:pt x="386" y="339"/>
                  </a:lnTo>
                  <a:lnTo>
                    <a:pt x="401" y="355"/>
                  </a:lnTo>
                  <a:lnTo>
                    <a:pt x="415" y="369"/>
                  </a:lnTo>
                  <a:lnTo>
                    <a:pt x="428" y="383"/>
                  </a:lnTo>
                  <a:lnTo>
                    <a:pt x="439" y="394"/>
                  </a:lnTo>
                  <a:lnTo>
                    <a:pt x="448" y="406"/>
                  </a:lnTo>
                  <a:lnTo>
                    <a:pt x="462" y="423"/>
                  </a:lnTo>
                  <a:lnTo>
                    <a:pt x="471" y="438"/>
                  </a:lnTo>
                  <a:lnTo>
                    <a:pt x="478" y="451"/>
                  </a:lnTo>
                  <a:lnTo>
                    <a:pt x="483" y="461"/>
                  </a:lnTo>
                  <a:lnTo>
                    <a:pt x="485" y="469"/>
                  </a:lnTo>
                  <a:lnTo>
                    <a:pt x="488" y="474"/>
                  </a:lnTo>
                  <a:lnTo>
                    <a:pt x="488" y="477"/>
                  </a:lnTo>
                  <a:lnTo>
                    <a:pt x="488" y="478"/>
                  </a:lnTo>
                  <a:lnTo>
                    <a:pt x="473" y="455"/>
                  </a:lnTo>
                  <a:lnTo>
                    <a:pt x="455" y="433"/>
                  </a:lnTo>
                  <a:lnTo>
                    <a:pt x="437" y="413"/>
                  </a:lnTo>
                  <a:lnTo>
                    <a:pt x="417" y="392"/>
                  </a:lnTo>
                  <a:lnTo>
                    <a:pt x="398" y="374"/>
                  </a:lnTo>
                  <a:lnTo>
                    <a:pt x="376" y="355"/>
                  </a:lnTo>
                  <a:lnTo>
                    <a:pt x="355" y="338"/>
                  </a:lnTo>
                  <a:lnTo>
                    <a:pt x="333" y="321"/>
                  </a:lnTo>
                  <a:lnTo>
                    <a:pt x="312" y="301"/>
                  </a:lnTo>
                  <a:lnTo>
                    <a:pt x="295" y="283"/>
                  </a:lnTo>
                  <a:lnTo>
                    <a:pt x="281" y="264"/>
                  </a:lnTo>
                  <a:lnTo>
                    <a:pt x="270" y="246"/>
                  </a:lnTo>
                  <a:lnTo>
                    <a:pt x="262" y="227"/>
                  </a:lnTo>
                  <a:lnTo>
                    <a:pt x="256" y="210"/>
                  </a:lnTo>
                  <a:lnTo>
                    <a:pt x="251" y="192"/>
                  </a:lnTo>
                  <a:lnTo>
                    <a:pt x="248" y="173"/>
                  </a:lnTo>
                  <a:lnTo>
                    <a:pt x="238" y="198"/>
                  </a:lnTo>
                  <a:lnTo>
                    <a:pt x="227" y="222"/>
                  </a:lnTo>
                  <a:lnTo>
                    <a:pt x="217" y="243"/>
                  </a:lnTo>
                  <a:lnTo>
                    <a:pt x="206" y="263"/>
                  </a:lnTo>
                  <a:lnTo>
                    <a:pt x="197" y="279"/>
                  </a:lnTo>
                  <a:lnTo>
                    <a:pt x="189" y="293"/>
                  </a:lnTo>
                  <a:lnTo>
                    <a:pt x="183" y="303"/>
                  </a:lnTo>
                  <a:lnTo>
                    <a:pt x="179" y="309"/>
                  </a:lnTo>
                  <a:lnTo>
                    <a:pt x="137" y="362"/>
                  </a:lnTo>
                  <a:lnTo>
                    <a:pt x="102" y="416"/>
                  </a:lnTo>
                  <a:lnTo>
                    <a:pt x="72" y="467"/>
                  </a:lnTo>
                  <a:lnTo>
                    <a:pt x="46" y="514"/>
                  </a:lnTo>
                  <a:lnTo>
                    <a:pt x="26" y="556"/>
                  </a:lnTo>
                  <a:lnTo>
                    <a:pt x="12" y="587"/>
                  </a:lnTo>
                  <a:lnTo>
                    <a:pt x="4" y="609"/>
                  </a:lnTo>
                  <a:lnTo>
                    <a:pt x="0" y="615"/>
                  </a:lnTo>
                  <a:lnTo>
                    <a:pt x="11" y="573"/>
                  </a:lnTo>
                  <a:lnTo>
                    <a:pt x="22" y="534"/>
                  </a:lnTo>
                  <a:lnTo>
                    <a:pt x="34" y="498"/>
                  </a:lnTo>
                  <a:lnTo>
                    <a:pt x="49" y="463"/>
                  </a:lnTo>
                  <a:lnTo>
                    <a:pt x="65" y="430"/>
                  </a:lnTo>
                  <a:lnTo>
                    <a:pt x="84" y="395"/>
                  </a:lnTo>
                  <a:lnTo>
                    <a:pt x="109" y="361"/>
                  </a:lnTo>
                  <a:lnTo>
                    <a:pt x="137" y="323"/>
                  </a:lnTo>
                  <a:lnTo>
                    <a:pt x="162" y="288"/>
                  </a:lnTo>
                  <a:lnTo>
                    <a:pt x="185" y="246"/>
                  </a:lnTo>
                  <a:lnTo>
                    <a:pt x="205" y="200"/>
                  </a:lnTo>
                  <a:lnTo>
                    <a:pt x="223" y="152"/>
                  </a:lnTo>
                  <a:lnTo>
                    <a:pt x="238" y="109"/>
                  </a:lnTo>
                  <a:lnTo>
                    <a:pt x="248" y="69"/>
                  </a:lnTo>
                  <a:lnTo>
                    <a:pt x="254" y="40"/>
                  </a:lnTo>
                  <a:lnTo>
                    <a:pt x="253" y="21"/>
                  </a:lnTo>
                  <a:lnTo>
                    <a:pt x="284" y="0"/>
                  </a:lnTo>
                  <a:lnTo>
                    <a:pt x="285" y="23"/>
                  </a:lnTo>
                  <a:lnTo>
                    <a:pt x="284" y="48"/>
                  </a:lnTo>
                  <a:lnTo>
                    <a:pt x="279" y="73"/>
                  </a:lnTo>
                  <a:lnTo>
                    <a:pt x="273" y="98"/>
                  </a:lnTo>
                  <a:lnTo>
                    <a:pt x="273" y="125"/>
                  </a:lnTo>
                  <a:lnTo>
                    <a:pt x="274" y="150"/>
                  </a:lnTo>
                  <a:lnTo>
                    <a:pt x="277" y="175"/>
                  </a:lnTo>
                  <a:lnTo>
                    <a:pt x="282" y="200"/>
                  </a:lnTo>
                  <a:lnTo>
                    <a:pt x="289" y="224"/>
                  </a:lnTo>
                  <a:lnTo>
                    <a:pt x="300" y="247"/>
                  </a:lnTo>
                  <a:lnTo>
                    <a:pt x="312" y="268"/>
                  </a:lnTo>
                  <a:lnTo>
                    <a:pt x="329" y="28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2844" y="1878"/>
              <a:ext cx="234" cy="100"/>
            </a:xfrm>
            <a:custGeom>
              <a:avLst/>
              <a:gdLst/>
              <a:ahLst/>
              <a:cxnLst>
                <a:cxn ang="0">
                  <a:pos x="448" y="111"/>
                </a:cxn>
                <a:cxn ang="0">
                  <a:pos x="462" y="102"/>
                </a:cxn>
                <a:cxn ang="0">
                  <a:pos x="448" y="147"/>
                </a:cxn>
                <a:cxn ang="0">
                  <a:pos x="423" y="161"/>
                </a:cxn>
                <a:cxn ang="0">
                  <a:pos x="398" y="175"/>
                </a:cxn>
                <a:cxn ang="0">
                  <a:pos x="374" y="185"/>
                </a:cxn>
                <a:cxn ang="0">
                  <a:pos x="348" y="193"/>
                </a:cxn>
                <a:cxn ang="0">
                  <a:pos x="321" y="198"/>
                </a:cxn>
                <a:cxn ang="0">
                  <a:pos x="290" y="199"/>
                </a:cxn>
                <a:cxn ang="0">
                  <a:pos x="255" y="194"/>
                </a:cxn>
                <a:cxn ang="0">
                  <a:pos x="216" y="184"/>
                </a:cxn>
                <a:cxn ang="0">
                  <a:pos x="189" y="175"/>
                </a:cxn>
                <a:cxn ang="0">
                  <a:pos x="163" y="166"/>
                </a:cxn>
                <a:cxn ang="0">
                  <a:pos x="136" y="158"/>
                </a:cxn>
                <a:cxn ang="0">
                  <a:pos x="110" y="150"/>
                </a:cxn>
                <a:cxn ang="0">
                  <a:pos x="83" y="143"/>
                </a:cxn>
                <a:cxn ang="0">
                  <a:pos x="56" y="138"/>
                </a:cxn>
                <a:cxn ang="0">
                  <a:pos x="28" y="135"/>
                </a:cxn>
                <a:cxn ang="0">
                  <a:pos x="0" y="133"/>
                </a:cxn>
                <a:cxn ang="0">
                  <a:pos x="4" y="132"/>
                </a:cxn>
                <a:cxn ang="0">
                  <a:pos x="13" y="130"/>
                </a:cxn>
                <a:cxn ang="0">
                  <a:pos x="29" y="129"/>
                </a:cxn>
                <a:cxn ang="0">
                  <a:pos x="55" y="128"/>
                </a:cxn>
                <a:cxn ang="0">
                  <a:pos x="88" y="130"/>
                </a:cxn>
                <a:cxn ang="0">
                  <a:pos x="132" y="137"/>
                </a:cxn>
                <a:cxn ang="0">
                  <a:pos x="186" y="150"/>
                </a:cxn>
                <a:cxn ang="0">
                  <a:pos x="253" y="169"/>
                </a:cxn>
                <a:cxn ang="0">
                  <a:pos x="293" y="173"/>
                </a:cxn>
                <a:cxn ang="0">
                  <a:pos x="332" y="168"/>
                </a:cxn>
                <a:cxn ang="0">
                  <a:pos x="371" y="155"/>
                </a:cxn>
                <a:cxn ang="0">
                  <a:pos x="408" y="137"/>
                </a:cxn>
                <a:cxn ang="0">
                  <a:pos x="391" y="126"/>
                </a:cxn>
                <a:cxn ang="0">
                  <a:pos x="377" y="113"/>
                </a:cxn>
                <a:cxn ang="0">
                  <a:pos x="367" y="95"/>
                </a:cxn>
                <a:cxn ang="0">
                  <a:pos x="359" y="75"/>
                </a:cxn>
                <a:cxn ang="0">
                  <a:pos x="364" y="26"/>
                </a:cxn>
                <a:cxn ang="0">
                  <a:pos x="376" y="0"/>
                </a:cxn>
                <a:cxn ang="0">
                  <a:pos x="372" y="19"/>
                </a:cxn>
                <a:cxn ang="0">
                  <a:pos x="376" y="54"/>
                </a:cxn>
                <a:cxn ang="0">
                  <a:pos x="394" y="91"/>
                </a:cxn>
                <a:cxn ang="0">
                  <a:pos x="442" y="116"/>
                </a:cxn>
              </a:cxnLst>
              <a:rect l="0" t="0" r="r" b="b"/>
              <a:pathLst>
                <a:path w="468" h="199">
                  <a:moveTo>
                    <a:pt x="442" y="116"/>
                  </a:moveTo>
                  <a:lnTo>
                    <a:pt x="448" y="111"/>
                  </a:lnTo>
                  <a:lnTo>
                    <a:pt x="455" y="107"/>
                  </a:lnTo>
                  <a:lnTo>
                    <a:pt x="462" y="102"/>
                  </a:lnTo>
                  <a:lnTo>
                    <a:pt x="468" y="98"/>
                  </a:lnTo>
                  <a:lnTo>
                    <a:pt x="448" y="147"/>
                  </a:lnTo>
                  <a:lnTo>
                    <a:pt x="436" y="154"/>
                  </a:lnTo>
                  <a:lnTo>
                    <a:pt x="423" y="161"/>
                  </a:lnTo>
                  <a:lnTo>
                    <a:pt x="410" y="168"/>
                  </a:lnTo>
                  <a:lnTo>
                    <a:pt x="398" y="175"/>
                  </a:lnTo>
                  <a:lnTo>
                    <a:pt x="385" y="181"/>
                  </a:lnTo>
                  <a:lnTo>
                    <a:pt x="374" y="185"/>
                  </a:lnTo>
                  <a:lnTo>
                    <a:pt x="361" y="190"/>
                  </a:lnTo>
                  <a:lnTo>
                    <a:pt x="348" y="193"/>
                  </a:lnTo>
                  <a:lnTo>
                    <a:pt x="334" y="197"/>
                  </a:lnTo>
                  <a:lnTo>
                    <a:pt x="321" y="198"/>
                  </a:lnTo>
                  <a:lnTo>
                    <a:pt x="306" y="199"/>
                  </a:lnTo>
                  <a:lnTo>
                    <a:pt x="290" y="199"/>
                  </a:lnTo>
                  <a:lnTo>
                    <a:pt x="273" y="197"/>
                  </a:lnTo>
                  <a:lnTo>
                    <a:pt x="255" y="194"/>
                  </a:lnTo>
                  <a:lnTo>
                    <a:pt x="237" y="190"/>
                  </a:lnTo>
                  <a:lnTo>
                    <a:pt x="216" y="184"/>
                  </a:lnTo>
                  <a:lnTo>
                    <a:pt x="203" y="179"/>
                  </a:lnTo>
                  <a:lnTo>
                    <a:pt x="189" y="175"/>
                  </a:lnTo>
                  <a:lnTo>
                    <a:pt x="177" y="170"/>
                  </a:lnTo>
                  <a:lnTo>
                    <a:pt x="163" y="166"/>
                  </a:lnTo>
                  <a:lnTo>
                    <a:pt x="150" y="161"/>
                  </a:lnTo>
                  <a:lnTo>
                    <a:pt x="136" y="158"/>
                  </a:lnTo>
                  <a:lnTo>
                    <a:pt x="124" y="153"/>
                  </a:lnTo>
                  <a:lnTo>
                    <a:pt x="110" y="150"/>
                  </a:lnTo>
                  <a:lnTo>
                    <a:pt x="96" y="146"/>
                  </a:lnTo>
                  <a:lnTo>
                    <a:pt x="83" y="143"/>
                  </a:lnTo>
                  <a:lnTo>
                    <a:pt x="70" y="140"/>
                  </a:lnTo>
                  <a:lnTo>
                    <a:pt x="56" y="138"/>
                  </a:lnTo>
                  <a:lnTo>
                    <a:pt x="42" y="136"/>
                  </a:lnTo>
                  <a:lnTo>
                    <a:pt x="28" y="135"/>
                  </a:lnTo>
                  <a:lnTo>
                    <a:pt x="14" y="133"/>
                  </a:lnTo>
                  <a:lnTo>
                    <a:pt x="0" y="133"/>
                  </a:lnTo>
                  <a:lnTo>
                    <a:pt x="2" y="133"/>
                  </a:lnTo>
                  <a:lnTo>
                    <a:pt x="4" y="132"/>
                  </a:lnTo>
                  <a:lnTo>
                    <a:pt x="7" y="131"/>
                  </a:lnTo>
                  <a:lnTo>
                    <a:pt x="13" y="130"/>
                  </a:lnTo>
                  <a:lnTo>
                    <a:pt x="20" y="129"/>
                  </a:lnTo>
                  <a:lnTo>
                    <a:pt x="29" y="129"/>
                  </a:lnTo>
                  <a:lnTo>
                    <a:pt x="41" y="128"/>
                  </a:lnTo>
                  <a:lnTo>
                    <a:pt x="55" y="128"/>
                  </a:lnTo>
                  <a:lnTo>
                    <a:pt x="70" y="129"/>
                  </a:lnTo>
                  <a:lnTo>
                    <a:pt x="88" y="130"/>
                  </a:lnTo>
                  <a:lnTo>
                    <a:pt x="109" y="133"/>
                  </a:lnTo>
                  <a:lnTo>
                    <a:pt x="132" y="137"/>
                  </a:lnTo>
                  <a:lnTo>
                    <a:pt x="157" y="143"/>
                  </a:lnTo>
                  <a:lnTo>
                    <a:pt x="186" y="150"/>
                  </a:lnTo>
                  <a:lnTo>
                    <a:pt x="218" y="159"/>
                  </a:lnTo>
                  <a:lnTo>
                    <a:pt x="253" y="169"/>
                  </a:lnTo>
                  <a:lnTo>
                    <a:pt x="273" y="173"/>
                  </a:lnTo>
                  <a:lnTo>
                    <a:pt x="293" y="173"/>
                  </a:lnTo>
                  <a:lnTo>
                    <a:pt x="313" y="171"/>
                  </a:lnTo>
                  <a:lnTo>
                    <a:pt x="332" y="168"/>
                  </a:lnTo>
                  <a:lnTo>
                    <a:pt x="352" y="162"/>
                  </a:lnTo>
                  <a:lnTo>
                    <a:pt x="371" y="155"/>
                  </a:lnTo>
                  <a:lnTo>
                    <a:pt x="390" y="147"/>
                  </a:lnTo>
                  <a:lnTo>
                    <a:pt x="408" y="137"/>
                  </a:lnTo>
                  <a:lnTo>
                    <a:pt x="399" y="132"/>
                  </a:lnTo>
                  <a:lnTo>
                    <a:pt x="391" y="126"/>
                  </a:lnTo>
                  <a:lnTo>
                    <a:pt x="384" y="120"/>
                  </a:lnTo>
                  <a:lnTo>
                    <a:pt x="377" y="113"/>
                  </a:lnTo>
                  <a:lnTo>
                    <a:pt x="371" y="105"/>
                  </a:lnTo>
                  <a:lnTo>
                    <a:pt x="367" y="95"/>
                  </a:lnTo>
                  <a:lnTo>
                    <a:pt x="362" y="85"/>
                  </a:lnTo>
                  <a:lnTo>
                    <a:pt x="359" y="75"/>
                  </a:lnTo>
                  <a:lnTo>
                    <a:pt x="358" y="50"/>
                  </a:lnTo>
                  <a:lnTo>
                    <a:pt x="364" y="26"/>
                  </a:lnTo>
                  <a:lnTo>
                    <a:pt x="372" y="7"/>
                  </a:lnTo>
                  <a:lnTo>
                    <a:pt x="376" y="0"/>
                  </a:lnTo>
                  <a:lnTo>
                    <a:pt x="375" y="7"/>
                  </a:lnTo>
                  <a:lnTo>
                    <a:pt x="372" y="19"/>
                  </a:lnTo>
                  <a:lnTo>
                    <a:pt x="372" y="35"/>
                  </a:lnTo>
                  <a:lnTo>
                    <a:pt x="376" y="54"/>
                  </a:lnTo>
                  <a:lnTo>
                    <a:pt x="383" y="72"/>
                  </a:lnTo>
                  <a:lnTo>
                    <a:pt x="394" y="91"/>
                  </a:lnTo>
                  <a:lnTo>
                    <a:pt x="414" y="106"/>
                  </a:lnTo>
                  <a:lnTo>
                    <a:pt x="442" y="11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decel="50000" fill="hold" nodeType="withEffect">
                                  <p:stCondLst>
                                    <p:cond delay="0"/>
                                  </p:stCondLst>
                                  <p:childTnLst>
                                    <p:animMotion origin="layout" path="M -4.16667E-6 -6.83626E-6 C 0.01493 -0.00602 0.01077 -0.00325 0.03646 -0.00163 C 0.04028 -0.00116 0.04428 -0.00093 0.04809 -6.83626E-6 C 0.04948 0.00022 0.0507 0.00161 0.05209 0.00184 C 0.06112 0.00346 0.07934 0.00531 0.07934 0.00531 C 0.08594 0.00739 0.09237 0.00994 0.09879 0.01225 C 0.10834 0.02497 0.12344 0.02335 0.13507 0.03121 C 0.14271 0.0363 0.15035 0.04324 0.15851 0.04671 C 0.16771 0.05665 0.17848 0.06082 0.18837 0.06914 C 0.19671 0.07631 0.21198 0.09551 0.22084 0.09874 C 0.22709 0.111 0.21945 0.09805 0.22743 0.10568 C 0.23247 0.11031 0.23403 0.11678 0.23907 0.12118 C 0.24063 0.12811 0.24688 0.14014 0.24688 0.14014 C 0.25 0.16627 0.24532 0.13713 0.25209 0.15749 C 0.25417 0.1635 0.25469 0.17321 0.25591 0.17992 C 0.25643 0.18686 0.2566 0.19379 0.2573 0.20073 C 0.25782 0.20605 0.2599 0.21623 0.2599 0.21623 C 0.25938 0.2419 0.26268 0.31983 0.23247 0.33209 C 0.22587 0.34111 0.21893 0.34342 0.21042 0.34782 C 0.20782 0.34712 0.20469 0.34805 0.20261 0.34597 C 0.20122 0.34458 0.20139 0.34134 0.20139 0.33903 C 0.20139 0.33094 0.20191 0.32307 0.20261 0.31498 C 0.2033 0.30665 0.20539 0.30365 0.20921 0.29763 C 0.22292 0.27589 0.23542 0.27497 0.2533 0.26294 C 0.28021 0.26364 0.30695 0.26364 0.33386 0.26479 C 0.34549 0.26526 0.35851 0.27381 0.37014 0.27682 C 0.37466 0.27983 0.37848 0.28329 0.38316 0.28538 C 0.39636 0.30295 0.37952 0.28214 0.39098 0.29231 C 0.39653 0.29717 0.40087 0.3048 0.4066 0.30966 C 0.40973 0.3159 0.41355 0.32099 0.41702 0.327 C 0.41858 0.33325 0.42605 0.3425 0.42605 0.3425 C 0.42987 0.3573 0.43386 0.37441 0.44028 0.3876 C 0.44271 0.40263 0.44827 0.41789 0.45469 0.43084 C 0.45712 0.44518 0.4632 0.45929 0.47414 0.46368 C 0.48039 0.4697 0.48473 0.47386 0.49237 0.47571 C 0.50174 0.48218 0.50209 0.48103 0.51441 0.47918 C 0.52605 0.47409 0.53438 0.46484 0.54428 0.45513 C 0.54688 0.44981 0.54809 0.44472 0.5507 0.4394 C 0.55035 0.42737 0.55018 0.41512 0.54948 0.40309 C 0.54896 0.39407 0.54636 0.39823 0.54948 0.39453 " pathEditMode="relative" ptsTypes="fffffffffffffffffffffffffffffffffffffffA">
                                      <p:cBhvr>
                                        <p:cTn id="6" dur="3000" fill="hold"/>
                                        <p:tgtEl>
                                          <p:spTgt spid="28"/>
                                        </p:tgtEl>
                                        <p:attrNameLst>
                                          <p:attrName>ppt_x</p:attrName>
                                          <p:attrName>ppt_y</p:attrName>
                                        </p:attrNameLst>
                                      </p:cBhvr>
                                    </p:animMotion>
                                  </p:childTnLst>
                                </p:cTn>
                              </p:par>
                              <p:par>
                                <p:cTn id="7" presetID="19" presetClass="entr" presetSubtype="1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anim calcmode="lin" valueType="num">
                                      <p:cBhvr>
                                        <p:cTn id="9" dur="5000" fill="hold"/>
                                        <p:tgtEl>
                                          <p:spTgt spid="28"/>
                                        </p:tgtEl>
                                        <p:attrNameLst>
                                          <p:attrName>ppt_w</p:attrName>
                                        </p:attrNameLst>
                                      </p:cBhvr>
                                      <p:tavLst>
                                        <p:tav tm="0" fmla="#ppt_w*sin(2.5*pi*$)">
                                          <p:val>
                                            <p:fltVal val="0"/>
                                          </p:val>
                                        </p:tav>
                                        <p:tav tm="100000">
                                          <p:val>
                                            <p:fltVal val="1"/>
                                          </p:val>
                                        </p:tav>
                                      </p:tavLst>
                                    </p:anim>
                                    <p:anim calcmode="lin" valueType="num">
                                      <p:cBhvr>
                                        <p:cTn id="10" dur="5000" fill="hold"/>
                                        <p:tgtEl>
                                          <p:spTgt spid="2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1800" u="sng" dirty="0" smtClean="0"/>
              <a:t>Motion Path</a:t>
            </a:r>
            <a:r>
              <a:rPr lang="en-US" sz="1800" dirty="0" smtClean="0"/>
              <a:t> Click on the picture. Click Slide Show &gt; Custom Animation. </a:t>
            </a:r>
          </a:p>
          <a:p>
            <a:r>
              <a:rPr lang="en-US" sz="1800" dirty="0" smtClean="0"/>
              <a:t>Under the Custom Animation Panel, click Add Effect &gt; Motion Paths &gt; Draw Custom Path &gt; Scribble. </a:t>
            </a:r>
          </a:p>
          <a:p>
            <a:r>
              <a:rPr lang="en-US" sz="1800" dirty="0" smtClean="0"/>
              <a:t>Draw a curve that goes from the top left to middle right. (Download the finalized </a:t>
            </a:r>
            <a:r>
              <a:rPr lang="en-US" sz="1800" dirty="0" err="1" smtClean="0"/>
              <a:t>ppt</a:t>
            </a:r>
            <a:r>
              <a:rPr lang="en-US" sz="1800" dirty="0" smtClean="0"/>
              <a:t> at the end of the tutorial to see the path.) </a:t>
            </a:r>
          </a:p>
          <a:p>
            <a:r>
              <a:rPr lang="en-US" sz="1800" dirty="0" smtClean="0"/>
              <a:t>Set the Speed: "Medium" to "Slow". </a:t>
            </a:r>
          </a:p>
          <a:p>
            <a:r>
              <a:rPr lang="en-US" sz="1800" dirty="0" smtClean="0"/>
              <a:t>Right click on the motion path effect and click Effect Options. </a:t>
            </a:r>
          </a:p>
          <a:p>
            <a:r>
              <a:rPr lang="en-US" sz="1800" dirty="0" smtClean="0"/>
              <a:t>Under Settings, put a checkmark on "Smooth End". Click Ok.</a:t>
            </a:r>
          </a:p>
          <a:p>
            <a:r>
              <a:rPr lang="en-US" sz="1800" dirty="0" smtClean="0"/>
              <a:t>We are done with the path. Now, we will move on to rotating the leaf. </a:t>
            </a:r>
          </a:p>
          <a:p>
            <a:endParaRPr lang="en-US" sz="18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leaves</a:t>
            </a:r>
            <a:endParaRPr lang="en-US" dirty="0"/>
          </a:p>
        </p:txBody>
      </p:sp>
      <p:sp>
        <p:nvSpPr>
          <p:cNvPr id="3" name="Content Placeholder 2"/>
          <p:cNvSpPr>
            <a:spLocks noGrp="1"/>
          </p:cNvSpPr>
          <p:nvPr>
            <p:ph idx="1"/>
          </p:nvPr>
        </p:nvSpPr>
        <p:spPr/>
        <p:txBody>
          <a:bodyPr/>
          <a:lstStyle/>
          <a:p>
            <a:r>
              <a:rPr lang="en-US" u="sng" dirty="0" smtClean="0"/>
              <a:t>Spin Effect</a:t>
            </a:r>
            <a:r>
              <a:rPr lang="en-US" dirty="0" smtClean="0"/>
              <a:t> Click Add Effect &gt; Emphasis &gt; Spin. </a:t>
            </a:r>
          </a:p>
          <a:p>
            <a:r>
              <a:rPr lang="en-US" dirty="0" smtClean="0"/>
              <a:t>Set the Start: "On Click" to "With Previous". </a:t>
            </a:r>
          </a:p>
          <a:p>
            <a:r>
              <a:rPr lang="en-US" dirty="0" smtClean="0"/>
              <a:t>Right click on the Spin effect, select Timing. </a:t>
            </a:r>
          </a:p>
          <a:p>
            <a:r>
              <a:rPr lang="en-US" dirty="0" smtClean="0"/>
              <a:t>Click on the input field of Speed. Set it to 2.5 seconds. Click Ok. </a:t>
            </a:r>
          </a:p>
          <a:p>
            <a:r>
              <a:rPr lang="en-US" dirty="0" smtClean="0"/>
              <a:t>Lastly, create a "flipping" effect.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j0344845"/>
          <p:cNvPicPr>
            <a:picLocks noChangeAspect="1" noChangeArrowheads="1"/>
          </p:cNvPicPr>
          <p:nvPr/>
        </p:nvPicPr>
        <p:blipFill>
          <a:blip r:embed="rId2" cstate="print"/>
          <a:srcRect/>
          <a:stretch>
            <a:fillRect/>
          </a:stretch>
        </p:blipFill>
        <p:spPr bwMode="auto">
          <a:xfrm>
            <a:off x="4724400" y="2057400"/>
            <a:ext cx="1746250" cy="960438"/>
          </a:xfrm>
          <a:prstGeom prst="rect">
            <a:avLst/>
          </a:prstGeom>
          <a:noFill/>
        </p:spPr>
      </p:pic>
      <p:pic>
        <p:nvPicPr>
          <p:cNvPr id="3078" name="Picture 6" descr="dglxasset[1]"/>
          <p:cNvPicPr>
            <a:picLocks noChangeAspect="1" noChangeArrowheads="1"/>
          </p:cNvPicPr>
          <p:nvPr/>
        </p:nvPicPr>
        <p:blipFill>
          <a:blip r:embed="rId3" cstate="print"/>
          <a:srcRect/>
          <a:stretch>
            <a:fillRect/>
          </a:stretch>
        </p:blipFill>
        <p:spPr bwMode="auto">
          <a:xfrm>
            <a:off x="2667000" y="1905000"/>
            <a:ext cx="1144588" cy="1709738"/>
          </a:xfrm>
          <a:prstGeom prst="rect">
            <a:avLst/>
          </a:prstGeom>
          <a:noFill/>
        </p:spPr>
      </p:pic>
      <p:pic>
        <p:nvPicPr>
          <p:cNvPr id="3079" name="Picture 7" descr="dglxasset[1]"/>
          <p:cNvPicPr>
            <a:picLocks noChangeAspect="1" noChangeArrowheads="1"/>
          </p:cNvPicPr>
          <p:nvPr/>
        </p:nvPicPr>
        <p:blipFill>
          <a:blip r:embed="rId4" cstate="print"/>
          <a:srcRect/>
          <a:stretch>
            <a:fillRect/>
          </a:stretch>
        </p:blipFill>
        <p:spPr bwMode="auto">
          <a:xfrm>
            <a:off x="4038600" y="1905000"/>
            <a:ext cx="1101725" cy="1879600"/>
          </a:xfrm>
          <a:prstGeom prst="rect">
            <a:avLst/>
          </a:prstGeom>
          <a:noFill/>
        </p:spPr>
      </p:pic>
      <p:pic>
        <p:nvPicPr>
          <p:cNvPr id="3076" name="Picture 4" descr="j0183328"/>
          <p:cNvPicPr>
            <a:picLocks noChangeAspect="1" noChangeArrowheads="1"/>
          </p:cNvPicPr>
          <p:nvPr/>
        </p:nvPicPr>
        <p:blipFill>
          <a:blip r:embed="rId5" cstate="print"/>
          <a:srcRect/>
          <a:stretch>
            <a:fillRect/>
          </a:stretch>
        </p:blipFill>
        <p:spPr bwMode="auto">
          <a:xfrm>
            <a:off x="2514600" y="533400"/>
            <a:ext cx="4419600" cy="4043363"/>
          </a:xfrm>
          <a:prstGeom prst="rect">
            <a:avLst/>
          </a:prstGeom>
          <a:noFill/>
        </p:spPr>
      </p:pic>
      <p:sp>
        <p:nvSpPr>
          <p:cNvPr id="6" name="TextBox 5"/>
          <p:cNvSpPr txBox="1"/>
          <p:nvPr/>
        </p:nvSpPr>
        <p:spPr>
          <a:xfrm>
            <a:off x="2819400" y="0"/>
            <a:ext cx="4267200" cy="584775"/>
          </a:xfrm>
          <a:prstGeom prst="rect">
            <a:avLst/>
          </a:prstGeom>
          <a:noFill/>
        </p:spPr>
        <p:txBody>
          <a:bodyPr wrap="square" rtlCol="0">
            <a:spAutoFit/>
          </a:bodyPr>
          <a:lstStyle/>
          <a:p>
            <a:r>
              <a:rPr lang="en-US" sz="3200" dirty="0" smtClean="0"/>
              <a:t>MOTION PATH</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88889E-6 -2.94798E-6 C -0.15399 0.00833 -0.30799 0.01688 -0.32222 0.09942 C -0.33646 0.18197 -0.13264 0.42405 -0.08559 0.4948 C -0.03871 0.56555 -0.0493 0.51977 -0.03958 0.5244 C -0.03021 0.52902 -0.02951 0.52555 -0.02865 0.52231 " pathEditMode="relative" ptsTypes="aaaaA">
                                      <p:cBhvr>
                                        <p:cTn id="6" dur="3000" fill="hold"/>
                                        <p:tgtEl>
                                          <p:spTgt spid="3078"/>
                                        </p:tgtEl>
                                        <p:attrNameLst>
                                          <p:attrName>ppt_x</p:attrName>
                                          <p:attrName>ppt_y</p:attrName>
                                        </p:attrNameLst>
                                      </p:cBhvr>
                                    </p:animMotion>
                                  </p:childTnLst>
                                </p:cTn>
                              </p:par>
                              <p:par>
                                <p:cTn id="7" presetID="56" presetClass="path" presetSubtype="0" accel="50000" decel="50000" fill="hold" nodeType="withEffect">
                                  <p:stCondLst>
                                    <p:cond delay="0"/>
                                  </p:stCondLst>
                                  <p:childTnLst>
                                    <p:animMotion origin="layout" path="M 0.0 0.0  L 0.25 -0.33295  E" pathEditMode="relative" ptsTypes="">
                                      <p:cBhvr>
                                        <p:cTn id="8" dur="3000" fill="hold"/>
                                        <p:tgtEl>
                                          <p:spTgt spid="3079"/>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1.11111E-6 0.00023 C 0.07813 0.00047 0.15608 0.00116 0.18421 0.08694 C 0.21233 0.17318 0.27153 0.46081 0.16841 0.51607 C 0.06528 0.57133 -0.31093 0.54428 -0.43472 0.41896 C -0.5585 0.29364 -0.55121 -0.12277 -0.57448 -0.2363 C -0.59774 -0.35005 -0.58611 -0.30728 -0.57448 -0.26404 " pathEditMode="relative" ptsTypes="aaaaaA">
                                      <p:cBhvr>
                                        <p:cTn id="10" dur="3000" fill="hold"/>
                                        <p:tgtEl>
                                          <p:spTgt spid="307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leaves</a:t>
            </a:r>
            <a:endParaRPr lang="en-US" dirty="0"/>
          </a:p>
        </p:txBody>
      </p:sp>
      <p:sp>
        <p:nvSpPr>
          <p:cNvPr id="3" name="Content Placeholder 2"/>
          <p:cNvSpPr>
            <a:spLocks noGrp="1"/>
          </p:cNvSpPr>
          <p:nvPr>
            <p:ph idx="1"/>
          </p:nvPr>
        </p:nvSpPr>
        <p:spPr/>
        <p:txBody>
          <a:bodyPr/>
          <a:lstStyle/>
          <a:p>
            <a:r>
              <a:rPr lang="en-US" sz="2800" u="sng" dirty="0" smtClean="0"/>
              <a:t>Swivel</a:t>
            </a:r>
            <a:r>
              <a:rPr lang="en-US" sz="2800" dirty="0" smtClean="0"/>
              <a:t> Click Add Effect &gt; Entrance &gt; Swivel. </a:t>
            </a:r>
          </a:p>
          <a:p>
            <a:r>
              <a:rPr lang="en-US" sz="2800" dirty="0" smtClean="0"/>
              <a:t>Set the Start: "On Click" to "With Previous". </a:t>
            </a:r>
          </a:p>
          <a:p>
            <a:r>
              <a:rPr lang="en-US" sz="2800" dirty="0" smtClean="0"/>
              <a:t>Right click on the Swivel effect, select Timing. </a:t>
            </a:r>
          </a:p>
          <a:p>
            <a:r>
              <a:rPr lang="en-US" sz="2800" dirty="0" smtClean="0"/>
              <a:t>Click on the input field of Speed. Set it to 2.5 seconds. Click Ok. </a:t>
            </a:r>
          </a:p>
          <a:p>
            <a:r>
              <a:rPr lang="en-US" sz="2800" dirty="0" smtClean="0"/>
              <a:t>Done! If the leaf stops spinning/swiveling before it reaches the desired destination, increase the speed of the motion path. </a:t>
            </a:r>
            <a:br>
              <a:rPr lang="en-US" sz="2800" dirty="0" smtClean="0"/>
            </a:br>
            <a:endParaRPr lang="en-US" sz="2800" dirty="0" smtClean="0"/>
          </a:p>
          <a:p>
            <a:r>
              <a:rPr lang="en-US" sz="2800" dirty="0" smtClean="0"/>
              <a:t/>
            </a:r>
            <a:br>
              <a:rPr lang="en-US" sz="2800" dirty="0" smtClean="0"/>
            </a:br>
            <a:r>
              <a:rPr lang="en-US" sz="2800" dirty="0" smtClean="0"/>
              <a:t/>
            </a:r>
            <a:br>
              <a:rPr lang="en-US" sz="2800" dirty="0" smtClean="0"/>
            </a:br>
            <a:endParaRPr lang="en-US" sz="28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u="sng" dirty="0" smtClean="0">
                <a:hlinkClick r:id="rId2"/>
              </a:rPr>
              <a:t>http://www.examiner.com/presentation-skills-in-national/how-to-use-color-to-make-presentations-more-effective-part-one</a:t>
            </a:r>
            <a:endParaRPr lang="en-US" dirty="0" smtClean="0"/>
          </a:p>
          <a:p>
            <a:r>
              <a:rPr lang="en-US" u="sng" dirty="0" smtClean="0">
                <a:hlinkClick r:id="rId3"/>
              </a:rPr>
              <a:t>http://www.indezine.com/ideas/davesurvey.html</a:t>
            </a:r>
            <a:endParaRPr lang="en-US" dirty="0" smtClean="0"/>
          </a:p>
          <a:p>
            <a:r>
              <a:rPr lang="en-US" dirty="0" smtClean="0">
                <a:hlinkClick r:id="rId4"/>
              </a:rPr>
              <a:t>http://www.peterli.com/spm/resources/articles/archive.php?article_id=551</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5" name="Text Box 9"/>
          <p:cNvSpPr txBox="1">
            <a:spLocks noChangeArrowheads="1"/>
          </p:cNvSpPr>
          <p:nvPr/>
        </p:nvSpPr>
        <p:spPr bwMode="auto">
          <a:xfrm>
            <a:off x="1143000" y="2286000"/>
            <a:ext cx="6400800" cy="1555750"/>
          </a:xfrm>
          <a:prstGeom prst="rect">
            <a:avLst/>
          </a:prstGeom>
          <a:noFill/>
          <a:ln w="9525">
            <a:noFill/>
            <a:miter lim="800000"/>
            <a:headEnd/>
            <a:tailEnd/>
          </a:ln>
          <a:effectLst/>
        </p:spPr>
        <p:txBody>
          <a:bodyPr>
            <a:spAutoFit/>
          </a:bodyPr>
          <a:lstStyle/>
          <a:p>
            <a:pPr>
              <a:spcBef>
                <a:spcPct val="50000"/>
              </a:spcBef>
            </a:pPr>
            <a:r>
              <a:rPr lang="en-US" sz="9600" dirty="0">
                <a:solidFill>
                  <a:srgbClr val="DDDDDD"/>
                </a:solidFill>
              </a:rPr>
              <a:t>PRACTICE</a:t>
            </a:r>
          </a:p>
        </p:txBody>
      </p:sp>
      <p:sp>
        <p:nvSpPr>
          <p:cNvPr id="9226" name="Text Box 10"/>
          <p:cNvSpPr txBox="1">
            <a:spLocks noChangeArrowheads="1"/>
          </p:cNvSpPr>
          <p:nvPr/>
        </p:nvSpPr>
        <p:spPr bwMode="auto">
          <a:xfrm>
            <a:off x="1066800" y="2895600"/>
            <a:ext cx="6400800" cy="1555750"/>
          </a:xfrm>
          <a:prstGeom prst="rect">
            <a:avLst/>
          </a:prstGeom>
          <a:noFill/>
          <a:ln w="9525">
            <a:noFill/>
            <a:miter lim="800000"/>
            <a:headEnd/>
            <a:tailEnd/>
          </a:ln>
          <a:effectLst/>
        </p:spPr>
        <p:txBody>
          <a:bodyPr>
            <a:spAutoFit/>
          </a:bodyPr>
          <a:lstStyle/>
          <a:p>
            <a:pPr>
              <a:spcBef>
                <a:spcPct val="50000"/>
              </a:spcBef>
            </a:pPr>
            <a:r>
              <a:rPr lang="en-US" sz="9600" dirty="0">
                <a:solidFill>
                  <a:srgbClr val="808080"/>
                </a:solidFill>
              </a:rPr>
              <a:t>PRACTICE</a:t>
            </a:r>
          </a:p>
        </p:txBody>
      </p:sp>
      <p:sp>
        <p:nvSpPr>
          <p:cNvPr id="9224" name="Text Box 8"/>
          <p:cNvSpPr txBox="1">
            <a:spLocks noChangeArrowheads="1"/>
          </p:cNvSpPr>
          <p:nvPr/>
        </p:nvSpPr>
        <p:spPr bwMode="auto">
          <a:xfrm>
            <a:off x="1066800" y="3505200"/>
            <a:ext cx="6400800" cy="1555750"/>
          </a:xfrm>
          <a:prstGeom prst="rect">
            <a:avLst/>
          </a:prstGeom>
          <a:noFill/>
          <a:ln w="9525">
            <a:noFill/>
            <a:miter lim="800000"/>
            <a:headEnd/>
            <a:tailEnd/>
          </a:ln>
          <a:effectLst/>
        </p:spPr>
        <p:txBody>
          <a:bodyPr>
            <a:spAutoFit/>
          </a:bodyPr>
          <a:lstStyle/>
          <a:p>
            <a:pPr>
              <a:spcBef>
                <a:spcPct val="50000"/>
              </a:spcBef>
            </a:pPr>
            <a:r>
              <a:rPr lang="en-US" sz="9600" dirty="0"/>
              <a:t>PRACTICE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6"/>
          <p:cNvSpPr>
            <a:spLocks noChangeArrowheads="1"/>
          </p:cNvSpPr>
          <p:nvPr/>
        </p:nvSpPr>
        <p:spPr bwMode="auto">
          <a:xfrm>
            <a:off x="2057400" y="3657600"/>
            <a:ext cx="3575050" cy="923330"/>
          </a:xfrm>
          <a:prstGeom prst="rect">
            <a:avLst/>
          </a:prstGeom>
          <a:noFill/>
          <a:ln w="9525">
            <a:noFill/>
            <a:miter lim="800000"/>
            <a:headEnd/>
            <a:tailEnd/>
          </a:ln>
          <a:effectLst/>
        </p:spPr>
        <p:txBody>
          <a:bodyPr wrap="square">
            <a:spAutoFit/>
          </a:bodyPr>
          <a:lstStyle/>
          <a:p>
            <a:pPr>
              <a:spcBef>
                <a:spcPct val="50000"/>
              </a:spcBef>
            </a:pPr>
            <a:r>
              <a:rPr lang="en-US" sz="5400" dirty="0">
                <a:solidFill>
                  <a:srgbClr val="000066"/>
                </a:solidFill>
              </a:rPr>
              <a:t>PRACTICE</a:t>
            </a:r>
          </a:p>
        </p:txBody>
      </p:sp>
      <p:sp>
        <p:nvSpPr>
          <p:cNvPr id="10249" name="Rectangle 9"/>
          <p:cNvSpPr>
            <a:spLocks noChangeArrowheads="1"/>
          </p:cNvSpPr>
          <p:nvPr/>
        </p:nvSpPr>
        <p:spPr bwMode="auto">
          <a:xfrm>
            <a:off x="2057400" y="4038600"/>
            <a:ext cx="3651250" cy="914400"/>
          </a:xfrm>
          <a:prstGeom prst="rect">
            <a:avLst/>
          </a:prstGeom>
          <a:noFill/>
          <a:ln w="9525">
            <a:noFill/>
            <a:miter lim="800000"/>
            <a:headEnd/>
            <a:tailEnd/>
          </a:ln>
          <a:effectLst/>
        </p:spPr>
        <p:txBody>
          <a:bodyPr>
            <a:spAutoFit/>
          </a:bodyPr>
          <a:lstStyle/>
          <a:p>
            <a:pPr>
              <a:spcBef>
                <a:spcPct val="50000"/>
              </a:spcBef>
            </a:pPr>
            <a:r>
              <a:rPr lang="en-US" sz="5400" dirty="0">
                <a:solidFill>
                  <a:srgbClr val="D60093"/>
                </a:solidFill>
              </a:rPr>
              <a:t>PRACTICE</a:t>
            </a:r>
          </a:p>
        </p:txBody>
      </p:sp>
      <p:sp>
        <p:nvSpPr>
          <p:cNvPr id="10244" name="Text Box 4"/>
          <p:cNvSpPr txBox="1">
            <a:spLocks noChangeArrowheads="1"/>
          </p:cNvSpPr>
          <p:nvPr/>
        </p:nvSpPr>
        <p:spPr bwMode="auto">
          <a:xfrm>
            <a:off x="2057400" y="3276600"/>
            <a:ext cx="6477000" cy="923330"/>
          </a:xfrm>
          <a:prstGeom prst="rect">
            <a:avLst/>
          </a:prstGeom>
          <a:noFill/>
          <a:ln w="9525">
            <a:noFill/>
            <a:miter lim="800000"/>
            <a:headEnd/>
            <a:tailEnd/>
          </a:ln>
          <a:effectLst/>
        </p:spPr>
        <p:txBody>
          <a:bodyPr wrap="square">
            <a:spAutoFit/>
          </a:bodyPr>
          <a:lstStyle/>
          <a:p>
            <a:pPr>
              <a:spcBef>
                <a:spcPct val="50000"/>
              </a:spcBef>
            </a:pPr>
            <a:r>
              <a:rPr lang="en-US" sz="5400" dirty="0">
                <a:solidFill>
                  <a:srgbClr val="006600"/>
                </a:solidFill>
              </a:rPr>
              <a:t>PRACTICE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5"/>
          <p:cNvSpPr>
            <a:spLocks noChangeArrowheads="1"/>
          </p:cNvSpPr>
          <p:nvPr/>
        </p:nvSpPr>
        <p:spPr bwMode="auto">
          <a:xfrm>
            <a:off x="4267200" y="1371600"/>
            <a:ext cx="3009900" cy="762000"/>
          </a:xfrm>
          <a:prstGeom prst="rect">
            <a:avLst/>
          </a:prstGeom>
          <a:noFill/>
          <a:ln w="9525">
            <a:noFill/>
            <a:miter lim="800000"/>
            <a:headEnd/>
            <a:tailEnd/>
          </a:ln>
          <a:effectLst/>
        </p:spPr>
        <p:txBody>
          <a:bodyPr wrap="none">
            <a:spAutoFit/>
          </a:bodyPr>
          <a:lstStyle/>
          <a:p>
            <a:r>
              <a:rPr lang="en-US" sz="4400" dirty="0">
                <a:solidFill>
                  <a:srgbClr val="006600"/>
                </a:solidFill>
              </a:rPr>
              <a:t>P</a:t>
            </a:r>
            <a:r>
              <a:rPr lang="en-US" sz="4400" dirty="0">
                <a:solidFill>
                  <a:srgbClr val="D60093"/>
                </a:solidFill>
              </a:rPr>
              <a:t>R</a:t>
            </a:r>
            <a:r>
              <a:rPr lang="en-US" sz="4400" dirty="0">
                <a:solidFill>
                  <a:srgbClr val="DDDDDD"/>
                </a:solidFill>
              </a:rPr>
              <a:t>A</a:t>
            </a:r>
            <a:r>
              <a:rPr lang="en-US" sz="4400" dirty="0">
                <a:solidFill>
                  <a:srgbClr val="006600"/>
                </a:solidFill>
              </a:rPr>
              <a:t>C</a:t>
            </a:r>
            <a:r>
              <a:rPr lang="en-US" sz="4400" dirty="0">
                <a:solidFill>
                  <a:schemeClr val="folHlink"/>
                </a:solidFill>
              </a:rPr>
              <a:t>T</a:t>
            </a:r>
            <a:r>
              <a:rPr lang="en-US" sz="4400" dirty="0">
                <a:solidFill>
                  <a:schemeClr val="hlink"/>
                </a:solidFill>
              </a:rPr>
              <a:t>I</a:t>
            </a:r>
            <a:r>
              <a:rPr lang="en-US" sz="4400" dirty="0">
                <a:solidFill>
                  <a:schemeClr val="accent2"/>
                </a:solidFill>
              </a:rPr>
              <a:t>C</a:t>
            </a:r>
            <a:r>
              <a:rPr lang="en-US" sz="4400" dirty="0">
                <a:solidFill>
                  <a:schemeClr val="tx2"/>
                </a:solidFill>
              </a:rPr>
              <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xit" presetSubtype="0" fill="hold" nodeType="clickEffect">
                                  <p:stCondLst>
                                    <p:cond delay="0"/>
                                  </p:stCondLst>
                                  <p:iterate type="lt">
                                    <p:tmPct val="10000"/>
                                  </p:iterate>
                                  <p:childTnLst>
                                    <p:animEffect transition="out" filter="fade">
                                      <p:cBhvr>
                                        <p:cTn id="6" dur="1000"/>
                                        <p:tgtEl>
                                          <p:spTgt spid="11269">
                                            <p:txEl>
                                              <p:pRg st="0" end="0"/>
                                            </p:txEl>
                                          </p:spTgt>
                                        </p:tgtEl>
                                      </p:cBhvr>
                                    </p:animEffect>
                                    <p:anim calcmode="lin" valueType="num">
                                      <p:cBhvr>
                                        <p:cTn id="7" dur="1000"/>
                                        <p:tgtEl>
                                          <p:spTgt spid="11269">
                                            <p:txEl>
                                              <p:pRg st="0" end="0"/>
                                            </p:txEl>
                                          </p:spTgt>
                                        </p:tgtEl>
                                        <p:attrNameLst>
                                          <p:attrName>ppt_x</p:attrName>
                                        </p:attrNameLst>
                                      </p:cBhvr>
                                      <p:tavLst>
                                        <p:tav tm="0">
                                          <p:val>
                                            <p:strVal val="ppt_x"/>
                                          </p:val>
                                        </p:tav>
                                        <p:tav tm="100000">
                                          <p:val>
                                            <p:strVal val="ppt_x-.1"/>
                                          </p:val>
                                        </p:tav>
                                      </p:tavLst>
                                    </p:anim>
                                    <p:anim calcmode="lin" valueType="num">
                                      <p:cBhvr>
                                        <p:cTn id="8" dur="1000"/>
                                        <p:tgtEl>
                                          <p:spTgt spid="11269">
                                            <p:txEl>
                                              <p:pRg st="0" end="0"/>
                                            </p:txEl>
                                          </p:spTgt>
                                        </p:tgtEl>
                                        <p:attrNameLst>
                                          <p:attrName>ppt_y</p:attrName>
                                        </p:attrNameLst>
                                      </p:cBhvr>
                                      <p:tavLst>
                                        <p:tav tm="0">
                                          <p:val>
                                            <p:strVal val="ppt_y"/>
                                          </p:val>
                                        </p:tav>
                                        <p:tav tm="100000">
                                          <p:val>
                                            <p:strVal val="ppt_y"/>
                                          </p:val>
                                        </p:tav>
                                      </p:tavLst>
                                    </p:anim>
                                    <p:set>
                                      <p:cBhvr>
                                        <p:cTn id="9" dur="1" fill="hold">
                                          <p:stCondLst>
                                            <p:cond delay="999"/>
                                          </p:stCondLst>
                                        </p:cTn>
                                        <p:tgtEl>
                                          <p:spTgt spid="11269">
                                            <p:txEl>
                                              <p:pRg st="0" end="0"/>
                                            </p:txEl>
                                          </p:spTgt>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2" presetClass="exit" presetSubtype="4" fill="hold" nodeType="clickEffect">
                                  <p:stCondLst>
                                    <p:cond delay="0"/>
                                  </p:stCondLst>
                                  <p:iterate type="lt">
                                    <p:tmPct val="0"/>
                                  </p:iterate>
                                  <p:childTnLst>
                                    <p:animEffect transition="out" filter="wipe(down)">
                                      <p:cBhvr>
                                        <p:cTn id="13" dur="500"/>
                                        <p:tgtEl>
                                          <p:spTgt spid="11269">
                                            <p:txEl>
                                              <p:pRg st="0" end="0"/>
                                            </p:txEl>
                                          </p:spTgt>
                                        </p:tgtEl>
                                      </p:cBhvr>
                                    </p:animEffect>
                                    <p:set>
                                      <p:cBhvr>
                                        <p:cTn id="14" dur="1" fill="hold">
                                          <p:stCondLst>
                                            <p:cond delay="499"/>
                                          </p:stCondLst>
                                        </p:cTn>
                                        <p:tgtEl>
                                          <p:spTgt spid="11269">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667000" y="1143000"/>
            <a:ext cx="6477000" cy="1905000"/>
          </a:xfrm>
          <a:prstGeom prst="rect">
            <a:avLst/>
          </a:prstGeom>
          <a:noFill/>
          <a:ln w="9525">
            <a:noFill/>
            <a:miter lim="800000"/>
            <a:headEnd/>
            <a:tailEnd/>
          </a:ln>
        </p:spPr>
      </p:pic>
      <p:sp>
        <p:nvSpPr>
          <p:cNvPr id="5" name="Flowchart: Connector 4"/>
          <p:cNvSpPr/>
          <p:nvPr/>
        </p:nvSpPr>
        <p:spPr>
          <a:xfrm>
            <a:off x="9144000" y="0"/>
            <a:ext cx="381000" cy="533400"/>
          </a:xfrm>
          <a:prstGeom prst="flowChartConnector">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2083 -0.01965 C -0.03073 -0.03352 -0.04757 -0.03237 -0.06041 -0.03884 C -0.08073 -0.03722 -0.0967 -0.03792 -0.11441 -0.02612 C -0.11649 -0.02196 -0.11961 -0.01826 -0.12083 -0.01341 C -0.12187 -0.00924 -0.12395 -0.00069 -0.12395 -0.00046 C -0.12031 0.01411 -0.12395 0.01064 -0.11597 0.01411 C -0.11111 0.01827 -0.10885 0.02243 -0.1033 0.02474 C -0.0967 0.02174 -0.09705 0.01804 -0.09218 0.01203 C -0.0901 0.00648 -0.08698 -0.00023 -0.0875 -0.00693 C -0.08923 -0.03005 -0.11371 -0.02867 -0.12552 -0.03029 C -0.16163 -0.02797 -0.15642 -0.02913 -0.18264 -0.01757 C -0.18698 -0.00161 -0.18698 0.01203 -0.17795 0.02474 C -0.17482 0.03746 -0.16909 0.03792 -0.16041 0.04162 C -0.15885 0.03954 -0.15607 0.03815 -0.15573 0.03515 C -0.15312 0.0155 -0.16059 0.01156 -0.17152 0.00787 C -0.22951 0.01064 -0.19982 0.00578 -0.22882 0.01827 C -0.23385 0.02867 -0.24236 0.03515 -0.24774 0.04578 C -0.24982 0.05434 -0.25208 0.06266 -0.25416 0.07122 C -0.25468 0.0733 -0.25573 0.07746 -0.25573 0.07769 C -0.25694 0.10128 -0.25868 0.1237 -0.26684 0.14521 " pathEditMode="relative" rAng="0" ptsTypes="fffffffffffffffffffA">
                                      <p:cBhvr>
                                        <p:cTn id="6" dur="2000" fill="hold"/>
                                        <p:tgtEl>
                                          <p:spTgt spid="5"/>
                                        </p:tgtEl>
                                        <p:attrNameLst>
                                          <p:attrName>ppt_x</p:attrName>
                                          <p:attrName>ppt_y</p:attrName>
                                        </p:attrNameLst>
                                      </p:cBhvr>
                                      <p:rCtr x="-123" y="7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General Student">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General Student</Template>
  <TotalTime>717</TotalTime>
  <Words>867</Words>
  <Application>Microsoft Office PowerPoint</Application>
  <PresentationFormat>On-screen Show (4:3)</PresentationFormat>
  <Paragraphs>111</Paragraphs>
  <Slides>51</Slides>
  <Notes>1</Notes>
  <HiddenSlides>0</HiddenSlides>
  <MMClips>1</MMClips>
  <ScaleCrop>false</ScaleCrop>
  <HeadingPairs>
    <vt:vector size="4" baseType="variant">
      <vt:variant>
        <vt:lpstr>Theme</vt:lpstr>
      </vt:variant>
      <vt:variant>
        <vt:i4>2</vt:i4>
      </vt:variant>
      <vt:variant>
        <vt:lpstr>Slide Titles</vt:lpstr>
      </vt:variant>
      <vt:variant>
        <vt:i4>51</vt:i4>
      </vt:variant>
    </vt:vector>
  </HeadingPairs>
  <TitlesOfParts>
    <vt:vector size="53" baseType="lpstr">
      <vt:lpstr>General Student</vt:lpstr>
      <vt:lpstr>Default Design</vt:lpstr>
      <vt:lpstr>POWERPOINT TRICKS</vt:lpstr>
      <vt:lpstr>IMAGE IN A SHAPE</vt:lpstr>
      <vt:lpstr>COPY AN IMAGE</vt:lpstr>
      <vt:lpstr>ALIGNMENT</vt:lpstr>
      <vt:lpstr>Slide 5</vt:lpstr>
      <vt:lpstr>Slide 6</vt:lpstr>
      <vt:lpstr>Slide 7</vt:lpstr>
      <vt:lpstr>Slide 8</vt:lpstr>
      <vt:lpstr>Slide 9</vt:lpstr>
      <vt:lpstr>Slide 10</vt:lpstr>
      <vt:lpstr>Students of the Year</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TIMERS</vt:lpstr>
      <vt:lpstr>Slide 27</vt:lpstr>
      <vt:lpstr>Slide 28</vt:lpstr>
      <vt:lpstr>Slide 29</vt:lpstr>
      <vt:lpstr>Slide 30</vt:lpstr>
      <vt:lpstr>Slide 31</vt:lpstr>
      <vt:lpstr>Slide 32</vt:lpstr>
      <vt:lpstr>Slide 33</vt:lpstr>
      <vt:lpstr>Hidden Pivot</vt:lpstr>
      <vt:lpstr>Slide 35</vt:lpstr>
      <vt:lpstr>Example 1</vt:lpstr>
      <vt:lpstr>Example 2</vt:lpstr>
      <vt:lpstr>Example 2</vt:lpstr>
      <vt:lpstr>Example 3</vt:lpstr>
      <vt:lpstr>PENDULUM</vt:lpstr>
      <vt:lpstr>Slide 41</vt:lpstr>
      <vt:lpstr>pendulum</vt:lpstr>
      <vt:lpstr>FLOATING BALLOONS</vt:lpstr>
      <vt:lpstr>Balloons</vt:lpstr>
      <vt:lpstr>Slide 45</vt:lpstr>
      <vt:lpstr>leaves</vt:lpstr>
      <vt:lpstr>Slide 47</vt:lpstr>
      <vt:lpstr>Slide 48</vt:lpstr>
      <vt:lpstr>leaves</vt:lpstr>
      <vt:lpstr>leaves</vt:lpstr>
      <vt:lpstr>References:</vt:lpstr>
    </vt:vector>
  </TitlesOfParts>
  <Company>Honeywell Project Operations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TRICKS</dc:title>
  <dc:creator>staycle</dc:creator>
  <cp:lastModifiedBy>staycle</cp:lastModifiedBy>
  <cp:revision>51</cp:revision>
  <dcterms:created xsi:type="dcterms:W3CDTF">2011-02-23T16:37:56Z</dcterms:created>
  <dcterms:modified xsi:type="dcterms:W3CDTF">2011-03-31T20:32:49Z</dcterms:modified>
</cp:coreProperties>
</file>